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147483452" r:id="rId3"/>
    <p:sldId id="2147483469" r:id="rId4"/>
    <p:sldId id="2147483467" r:id="rId5"/>
    <p:sldId id="2147483454" r:id="rId6"/>
    <p:sldId id="2147483465" r:id="rId7"/>
    <p:sldId id="2147483453" r:id="rId8"/>
    <p:sldId id="2147483464" r:id="rId9"/>
    <p:sldId id="2147483456" r:id="rId10"/>
    <p:sldId id="2147483460" r:id="rId11"/>
    <p:sldId id="2147483458" r:id="rId12"/>
    <p:sldId id="2147483462" r:id="rId13"/>
    <p:sldId id="2147483461" r:id="rId14"/>
    <p:sldId id="2147483463" r:id="rId15"/>
    <p:sldId id="2147483459" r:id="rId16"/>
    <p:sldId id="2147483455" r:id="rId17"/>
    <p:sldId id="2147483468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346AEAD-BA04-4C5F-B529-AFFAF654C320}">
          <p14:sldIdLst>
            <p14:sldId id="2147483452"/>
            <p14:sldId id="2147483469"/>
            <p14:sldId id="2147483467"/>
            <p14:sldId id="2147483454"/>
            <p14:sldId id="2147483465"/>
            <p14:sldId id="2147483453"/>
            <p14:sldId id="2147483464"/>
            <p14:sldId id="2147483456"/>
            <p14:sldId id="2147483460"/>
            <p14:sldId id="2147483458"/>
            <p14:sldId id="2147483462"/>
            <p14:sldId id="2147483461"/>
            <p14:sldId id="2147483463"/>
            <p14:sldId id="2147483459"/>
          </p14:sldIdLst>
        </p14:section>
        <p14:section name="補充資料" id="{C9C3471B-D1EB-4FEE-A41C-FEB6DE8B45ED}">
          <p14:sldIdLst>
            <p14:sldId id="2147483455"/>
            <p14:sldId id="21474834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35364A-4304-410C-B861-84EF776D426D}" v="61" dt="2024-07-29T07:47:37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en Hsu" userId="60d91a9c-a42c-4cc8-ad01-70c31ac073b3" providerId="ADAL" clId="{8B35364A-4304-410C-B861-84EF776D426D}"/>
    <pc:docChg chg="undo custSel addSld delSld modSld sldOrd modMainMaster addSection modSection">
      <pc:chgData name="Allen Hsu" userId="60d91a9c-a42c-4cc8-ad01-70c31ac073b3" providerId="ADAL" clId="{8B35364A-4304-410C-B861-84EF776D426D}" dt="2024-07-29T07:49:44.305" v="2423" actId="2710"/>
      <pc:docMkLst>
        <pc:docMk/>
      </pc:docMkLst>
      <pc:sldChg chg="modSp add del mod">
        <pc:chgData name="Allen Hsu" userId="60d91a9c-a42c-4cc8-ad01-70c31ac073b3" providerId="ADAL" clId="{8B35364A-4304-410C-B861-84EF776D426D}" dt="2024-07-29T05:08:39.273" v="51" actId="20577"/>
        <pc:sldMkLst>
          <pc:docMk/>
          <pc:sldMk cId="1416683620" sldId="2147483452"/>
        </pc:sldMkLst>
        <pc:spChg chg="mod">
          <ac:chgData name="Allen Hsu" userId="60d91a9c-a42c-4cc8-ad01-70c31ac073b3" providerId="ADAL" clId="{8B35364A-4304-410C-B861-84EF776D426D}" dt="2024-07-29T05:08:39.273" v="51" actId="20577"/>
          <ac:spMkLst>
            <pc:docMk/>
            <pc:sldMk cId="1416683620" sldId="2147483452"/>
            <ac:spMk id="2" creationId="{516B7323-36C1-1B13-EEDF-ACE29392B2F0}"/>
          </ac:spMkLst>
        </pc:spChg>
        <pc:spChg chg="mod">
          <ac:chgData name="Allen Hsu" userId="60d91a9c-a42c-4cc8-ad01-70c31ac073b3" providerId="ADAL" clId="{8B35364A-4304-410C-B861-84EF776D426D}" dt="2024-07-29T05:08:37.034" v="50" actId="20577"/>
          <ac:spMkLst>
            <pc:docMk/>
            <pc:sldMk cId="1416683620" sldId="2147483452"/>
            <ac:spMk id="3" creationId="{8FF4367E-64D3-592B-16B6-3A359F2641FF}"/>
          </ac:spMkLst>
        </pc:spChg>
      </pc:sldChg>
      <pc:sldChg chg="addSp delSp modSp new mod ord delAnim modAnim">
        <pc:chgData name="Allen Hsu" userId="60d91a9c-a42c-4cc8-ad01-70c31ac073b3" providerId="ADAL" clId="{8B35364A-4304-410C-B861-84EF776D426D}" dt="2024-07-29T07:23:05.017" v="2138" actId="20577"/>
        <pc:sldMkLst>
          <pc:docMk/>
          <pc:sldMk cId="2504177363" sldId="2147483453"/>
        </pc:sldMkLst>
        <pc:spChg chg="del">
          <ac:chgData name="Allen Hsu" userId="60d91a9c-a42c-4cc8-ad01-70c31ac073b3" providerId="ADAL" clId="{8B35364A-4304-410C-B861-84EF776D426D}" dt="2024-07-29T05:11:04.495" v="66" actId="478"/>
          <ac:spMkLst>
            <pc:docMk/>
            <pc:sldMk cId="2504177363" sldId="2147483453"/>
            <ac:spMk id="2" creationId="{A1D922C9-F6B4-A41B-BB91-4F5295FC96A9}"/>
          </ac:spMkLst>
        </pc:spChg>
        <pc:spChg chg="del">
          <ac:chgData name="Allen Hsu" userId="60d91a9c-a42c-4cc8-ad01-70c31ac073b3" providerId="ADAL" clId="{8B35364A-4304-410C-B861-84EF776D426D}" dt="2024-07-29T05:08:48.587" v="53" actId="478"/>
          <ac:spMkLst>
            <pc:docMk/>
            <pc:sldMk cId="2504177363" sldId="2147483453"/>
            <ac:spMk id="4" creationId="{B1744EC8-5EA1-25C4-197B-2F0DF0295E36}"/>
          </ac:spMkLst>
        </pc:spChg>
        <pc:spChg chg="add del mod">
          <ac:chgData name="Allen Hsu" userId="60d91a9c-a42c-4cc8-ad01-70c31ac073b3" providerId="ADAL" clId="{8B35364A-4304-410C-B861-84EF776D426D}" dt="2024-07-29T05:11:31.703" v="74"/>
          <ac:spMkLst>
            <pc:docMk/>
            <pc:sldMk cId="2504177363" sldId="2147483453"/>
            <ac:spMk id="6" creationId="{99F2ED4E-DE51-DFDC-67F4-D08340226E0A}"/>
          </ac:spMkLst>
        </pc:spChg>
        <pc:spChg chg="add del">
          <ac:chgData name="Allen Hsu" userId="60d91a9c-a42c-4cc8-ad01-70c31ac073b3" providerId="ADAL" clId="{8B35364A-4304-410C-B861-84EF776D426D}" dt="2024-07-29T05:10:08.827" v="60" actId="22"/>
          <ac:spMkLst>
            <pc:docMk/>
            <pc:sldMk cId="2504177363" sldId="2147483453"/>
            <ac:spMk id="8" creationId="{F4F6E209-5E6E-EB96-18FF-36944F8BD526}"/>
          </ac:spMkLst>
        </pc:spChg>
        <pc:spChg chg="add mod">
          <ac:chgData name="Allen Hsu" userId="60d91a9c-a42c-4cc8-ad01-70c31ac073b3" providerId="ADAL" clId="{8B35364A-4304-410C-B861-84EF776D426D}" dt="2024-07-29T07:23:05.017" v="2138" actId="20577"/>
          <ac:spMkLst>
            <pc:docMk/>
            <pc:sldMk cId="2504177363" sldId="2147483453"/>
            <ac:spMk id="13" creationId="{38B6566F-F9A4-9A6B-711E-F72296F8DD8A}"/>
          </ac:spMkLst>
        </pc:spChg>
        <pc:spChg chg="add mod">
          <ac:chgData name="Allen Hsu" userId="60d91a9c-a42c-4cc8-ad01-70c31ac073b3" providerId="ADAL" clId="{8B35364A-4304-410C-B861-84EF776D426D}" dt="2024-07-29T05:55:15.447" v="702" actId="1076"/>
          <ac:spMkLst>
            <pc:docMk/>
            <pc:sldMk cId="2504177363" sldId="2147483453"/>
            <ac:spMk id="14" creationId="{998E3948-269A-D001-725A-180A27D2C088}"/>
          </ac:spMkLst>
        </pc:spChg>
        <pc:spChg chg="add mod">
          <ac:chgData name="Allen Hsu" userId="60d91a9c-a42c-4cc8-ad01-70c31ac073b3" providerId="ADAL" clId="{8B35364A-4304-410C-B861-84EF776D426D}" dt="2024-07-29T05:55:29.744" v="708" actId="20577"/>
          <ac:spMkLst>
            <pc:docMk/>
            <pc:sldMk cId="2504177363" sldId="2147483453"/>
            <ac:spMk id="15" creationId="{41DE1608-617B-C9DA-7ADA-1A6141B3789E}"/>
          </ac:spMkLst>
        </pc:spChg>
        <pc:spChg chg="add mod">
          <ac:chgData name="Allen Hsu" userId="60d91a9c-a42c-4cc8-ad01-70c31ac073b3" providerId="ADAL" clId="{8B35364A-4304-410C-B861-84EF776D426D}" dt="2024-07-29T06:05:34.988" v="1001" actId="20577"/>
          <ac:spMkLst>
            <pc:docMk/>
            <pc:sldMk cId="2504177363" sldId="2147483453"/>
            <ac:spMk id="17" creationId="{1B09FCBC-ACBE-B127-5083-F9F3E5B9236D}"/>
          </ac:spMkLst>
        </pc:spChg>
        <pc:spChg chg="add mod">
          <ac:chgData name="Allen Hsu" userId="60d91a9c-a42c-4cc8-ad01-70c31ac073b3" providerId="ADAL" clId="{8B35364A-4304-410C-B861-84EF776D426D}" dt="2024-07-29T06:05:48.288" v="1018" actId="20577"/>
          <ac:spMkLst>
            <pc:docMk/>
            <pc:sldMk cId="2504177363" sldId="2147483453"/>
            <ac:spMk id="18" creationId="{D0368247-87A3-A73B-40F0-360EC3155BE0}"/>
          </ac:spMkLst>
        </pc:spChg>
        <pc:spChg chg="add mod">
          <ac:chgData name="Allen Hsu" userId="60d91a9c-a42c-4cc8-ad01-70c31ac073b3" providerId="ADAL" clId="{8B35364A-4304-410C-B861-84EF776D426D}" dt="2024-07-29T06:51:54.919" v="1714" actId="20577"/>
          <ac:spMkLst>
            <pc:docMk/>
            <pc:sldMk cId="2504177363" sldId="2147483453"/>
            <ac:spMk id="19" creationId="{7FBA866F-C74A-99EC-B34C-0B7C9CC693B0}"/>
          </ac:spMkLst>
        </pc:spChg>
        <pc:spChg chg="add mod">
          <ac:chgData name="Allen Hsu" userId="60d91a9c-a42c-4cc8-ad01-70c31ac073b3" providerId="ADAL" clId="{8B35364A-4304-410C-B861-84EF776D426D}" dt="2024-07-29T06:48:09.310" v="1536" actId="571"/>
          <ac:spMkLst>
            <pc:docMk/>
            <pc:sldMk cId="2504177363" sldId="2147483453"/>
            <ac:spMk id="20" creationId="{F9A1EC78-9DEF-EE71-8A15-5487FA349777}"/>
          </ac:spMkLst>
        </pc:spChg>
        <pc:picChg chg="add del mod ord">
          <ac:chgData name="Allen Hsu" userId="60d91a9c-a42c-4cc8-ad01-70c31ac073b3" providerId="ADAL" clId="{8B35364A-4304-410C-B861-84EF776D426D}" dt="2024-07-29T05:11:35.381" v="75" actId="478"/>
          <ac:picMkLst>
            <pc:docMk/>
            <pc:sldMk cId="2504177363" sldId="2147483453"/>
            <ac:picMk id="10" creationId="{A13997E5-A500-F85E-8249-78D573FA140B}"/>
          </ac:picMkLst>
        </pc:picChg>
        <pc:picChg chg="add del mod">
          <ac:chgData name="Allen Hsu" userId="60d91a9c-a42c-4cc8-ad01-70c31ac073b3" providerId="ADAL" clId="{8B35364A-4304-410C-B861-84EF776D426D}" dt="2024-07-29T05:15:35.900" v="77" actId="478"/>
          <ac:picMkLst>
            <pc:docMk/>
            <pc:sldMk cId="2504177363" sldId="2147483453"/>
            <ac:picMk id="11" creationId="{FB51EA21-1051-376C-ED24-9B9DB498E342}"/>
          </ac:picMkLst>
        </pc:picChg>
        <pc:picChg chg="add mod">
          <ac:chgData name="Allen Hsu" userId="60d91a9c-a42c-4cc8-ad01-70c31ac073b3" providerId="ADAL" clId="{8B35364A-4304-410C-B861-84EF776D426D}" dt="2024-07-29T05:55:22.412" v="704" actId="14100"/>
          <ac:picMkLst>
            <pc:docMk/>
            <pc:sldMk cId="2504177363" sldId="2147483453"/>
            <ac:picMk id="12" creationId="{2AC8F49B-74A1-6ACE-4EEC-FE82DA9B185E}"/>
          </ac:picMkLst>
        </pc:picChg>
        <pc:picChg chg="add mod">
          <ac:chgData name="Allen Hsu" userId="60d91a9c-a42c-4cc8-ad01-70c31ac073b3" providerId="ADAL" clId="{8B35364A-4304-410C-B861-84EF776D426D}" dt="2024-07-29T05:56:17.713" v="712" actId="1076"/>
          <ac:picMkLst>
            <pc:docMk/>
            <pc:sldMk cId="2504177363" sldId="2147483453"/>
            <ac:picMk id="16" creationId="{4C8B82D4-8CB4-940F-7293-760F1CDF77A6}"/>
          </ac:picMkLst>
        </pc:picChg>
      </pc:sldChg>
      <pc:sldChg chg="addSp delSp modSp new mod">
        <pc:chgData name="Allen Hsu" userId="60d91a9c-a42c-4cc8-ad01-70c31ac073b3" providerId="ADAL" clId="{8B35364A-4304-410C-B861-84EF776D426D}" dt="2024-07-29T07:22:30.124" v="2111" actId="1076"/>
        <pc:sldMkLst>
          <pc:docMk/>
          <pc:sldMk cId="2248251279" sldId="2147483454"/>
        </pc:sldMkLst>
        <pc:spChg chg="del mod">
          <ac:chgData name="Allen Hsu" userId="60d91a9c-a42c-4cc8-ad01-70c31ac073b3" providerId="ADAL" clId="{8B35364A-4304-410C-B861-84EF776D426D}" dt="2024-07-29T07:22:27.225" v="2110" actId="478"/>
          <ac:spMkLst>
            <pc:docMk/>
            <pc:sldMk cId="2248251279" sldId="2147483454"/>
            <ac:spMk id="2" creationId="{9C3419E8-A7E9-EE88-5740-1A7F2EE884EB}"/>
          </ac:spMkLst>
        </pc:spChg>
        <pc:spChg chg="del">
          <ac:chgData name="Allen Hsu" userId="60d91a9c-a42c-4cc8-ad01-70c31ac073b3" providerId="ADAL" clId="{8B35364A-4304-410C-B861-84EF776D426D}" dt="2024-07-29T05:16:47.290" v="172" actId="478"/>
          <ac:spMkLst>
            <pc:docMk/>
            <pc:sldMk cId="2248251279" sldId="2147483454"/>
            <ac:spMk id="4" creationId="{64A19A1A-9616-DA82-6761-096F220C9435}"/>
          </ac:spMkLst>
        </pc:spChg>
        <pc:spChg chg="add mod">
          <ac:chgData name="Allen Hsu" userId="60d91a9c-a42c-4cc8-ad01-70c31ac073b3" providerId="ADAL" clId="{8B35364A-4304-410C-B861-84EF776D426D}" dt="2024-07-29T07:22:27.225" v="2110" actId="478"/>
          <ac:spMkLst>
            <pc:docMk/>
            <pc:sldMk cId="2248251279" sldId="2147483454"/>
            <ac:spMk id="14" creationId="{61FF5AE7-7983-20A2-884A-07F1E86B57B2}"/>
          </ac:spMkLst>
        </pc:spChg>
        <pc:picChg chg="add del">
          <ac:chgData name="Allen Hsu" userId="60d91a9c-a42c-4cc8-ad01-70c31ac073b3" providerId="ADAL" clId="{8B35364A-4304-410C-B861-84EF776D426D}" dt="2024-07-29T05:24:33.205" v="216" actId="21"/>
          <ac:picMkLst>
            <pc:docMk/>
            <pc:sldMk cId="2248251279" sldId="2147483454"/>
            <ac:picMk id="6" creationId="{D12D6CB5-6196-B4A8-116E-9420EB74FE5B}"/>
          </ac:picMkLst>
        </pc:picChg>
        <pc:picChg chg="add del">
          <ac:chgData name="Allen Hsu" userId="60d91a9c-a42c-4cc8-ad01-70c31ac073b3" providerId="ADAL" clId="{8B35364A-4304-410C-B861-84EF776D426D}" dt="2024-07-29T05:42:41.043" v="370" actId="478"/>
          <ac:picMkLst>
            <pc:docMk/>
            <pc:sldMk cId="2248251279" sldId="2147483454"/>
            <ac:picMk id="8" creationId="{E3D3E69F-518A-1071-2DF0-47F1DE2E0B12}"/>
          </ac:picMkLst>
        </pc:picChg>
        <pc:picChg chg="add del mod">
          <ac:chgData name="Allen Hsu" userId="60d91a9c-a42c-4cc8-ad01-70c31ac073b3" providerId="ADAL" clId="{8B35364A-4304-410C-B861-84EF776D426D}" dt="2024-07-29T05:42:41.043" v="370" actId="478"/>
          <ac:picMkLst>
            <pc:docMk/>
            <pc:sldMk cId="2248251279" sldId="2147483454"/>
            <ac:picMk id="10" creationId="{9AB75C68-FAF8-F3C3-8EFD-D3DFC36C3E6E}"/>
          </ac:picMkLst>
        </pc:picChg>
        <pc:picChg chg="add mod">
          <ac:chgData name="Allen Hsu" userId="60d91a9c-a42c-4cc8-ad01-70c31ac073b3" providerId="ADAL" clId="{8B35364A-4304-410C-B861-84EF776D426D}" dt="2024-07-29T07:22:30.124" v="2111" actId="1076"/>
          <ac:picMkLst>
            <pc:docMk/>
            <pc:sldMk cId="2248251279" sldId="2147483454"/>
            <ac:picMk id="12" creationId="{A8E81C55-3408-4E6F-8836-3FFB33A3223F}"/>
          </ac:picMkLst>
        </pc:picChg>
      </pc:sldChg>
      <pc:sldChg chg="addSp delSp modSp new mod">
        <pc:chgData name="Allen Hsu" userId="60d91a9c-a42c-4cc8-ad01-70c31ac073b3" providerId="ADAL" clId="{8B35364A-4304-410C-B861-84EF776D426D}" dt="2024-07-29T05:20:28.599" v="213" actId="14100"/>
        <pc:sldMkLst>
          <pc:docMk/>
          <pc:sldMk cId="2292656958" sldId="2147483455"/>
        </pc:sldMkLst>
        <pc:spChg chg="mod">
          <ac:chgData name="Allen Hsu" userId="60d91a9c-a42c-4cc8-ad01-70c31ac073b3" providerId="ADAL" clId="{8B35364A-4304-410C-B861-84EF776D426D}" dt="2024-07-29T05:19:38.507" v="201" actId="20577"/>
          <ac:spMkLst>
            <pc:docMk/>
            <pc:sldMk cId="2292656958" sldId="2147483455"/>
            <ac:spMk id="2" creationId="{64E641EC-6171-58CD-D20C-1A440043B6B1}"/>
          </ac:spMkLst>
        </pc:spChg>
        <pc:spChg chg="del">
          <ac:chgData name="Allen Hsu" userId="60d91a9c-a42c-4cc8-ad01-70c31ac073b3" providerId="ADAL" clId="{8B35364A-4304-410C-B861-84EF776D426D}" dt="2024-07-29T05:19:40.416" v="202" actId="478"/>
          <ac:spMkLst>
            <pc:docMk/>
            <pc:sldMk cId="2292656958" sldId="2147483455"/>
            <ac:spMk id="4" creationId="{5A5B5C52-13F7-1FFD-1AC3-F9E9604BE5F1}"/>
          </ac:spMkLst>
        </pc:spChg>
        <pc:spChg chg="add del">
          <ac:chgData name="Allen Hsu" userId="60d91a9c-a42c-4cc8-ad01-70c31ac073b3" providerId="ADAL" clId="{8B35364A-4304-410C-B861-84EF776D426D}" dt="2024-07-29T05:19:42.716" v="204" actId="22"/>
          <ac:spMkLst>
            <pc:docMk/>
            <pc:sldMk cId="2292656958" sldId="2147483455"/>
            <ac:spMk id="6" creationId="{5C5106C1-E6CF-91F7-7BBB-563A79C2BE8D}"/>
          </ac:spMkLst>
        </pc:spChg>
        <pc:spChg chg="add mod">
          <ac:chgData name="Allen Hsu" userId="60d91a9c-a42c-4cc8-ad01-70c31ac073b3" providerId="ADAL" clId="{8B35364A-4304-410C-B861-84EF776D426D}" dt="2024-07-29T05:20:25.716" v="212" actId="1076"/>
          <ac:spMkLst>
            <pc:docMk/>
            <pc:sldMk cId="2292656958" sldId="2147483455"/>
            <ac:spMk id="8" creationId="{E28F4290-DDEF-A152-E1EA-748ACA37F9B1}"/>
          </ac:spMkLst>
        </pc:spChg>
        <pc:spChg chg="add mod">
          <ac:chgData name="Allen Hsu" userId="60d91a9c-a42c-4cc8-ad01-70c31ac073b3" providerId="ADAL" clId="{8B35364A-4304-410C-B861-84EF776D426D}" dt="2024-07-29T05:20:28.599" v="213" actId="14100"/>
          <ac:spMkLst>
            <pc:docMk/>
            <pc:sldMk cId="2292656958" sldId="2147483455"/>
            <ac:spMk id="12" creationId="{27F4A0B5-0271-434C-BADB-A527D2126236}"/>
          </ac:spMkLst>
        </pc:spChg>
        <pc:picChg chg="add mod">
          <ac:chgData name="Allen Hsu" userId="60d91a9c-a42c-4cc8-ad01-70c31ac073b3" providerId="ADAL" clId="{8B35364A-4304-410C-B861-84EF776D426D}" dt="2024-07-29T05:20:14.398" v="209" actId="14100"/>
          <ac:picMkLst>
            <pc:docMk/>
            <pc:sldMk cId="2292656958" sldId="2147483455"/>
            <ac:picMk id="10" creationId="{1C0FDAD2-6EF3-1537-315C-CAAAE59F772F}"/>
          </ac:picMkLst>
        </pc:picChg>
      </pc:sldChg>
      <pc:sldChg chg="addSp delSp modSp new mod">
        <pc:chgData name="Allen Hsu" userId="60d91a9c-a42c-4cc8-ad01-70c31ac073b3" providerId="ADAL" clId="{8B35364A-4304-410C-B861-84EF776D426D}" dt="2024-07-29T06:06:07.094" v="1020" actId="20577"/>
        <pc:sldMkLst>
          <pc:docMk/>
          <pc:sldMk cId="3678340424" sldId="2147483456"/>
        </pc:sldMkLst>
        <pc:spChg chg="mod">
          <ac:chgData name="Allen Hsu" userId="60d91a9c-a42c-4cc8-ad01-70c31ac073b3" providerId="ADAL" clId="{8B35364A-4304-410C-B861-84EF776D426D}" dt="2024-07-29T06:06:07.094" v="1020" actId="20577"/>
          <ac:spMkLst>
            <pc:docMk/>
            <pc:sldMk cId="3678340424" sldId="2147483456"/>
            <ac:spMk id="2" creationId="{08517B23-9D5C-6DFD-D624-EA547623B086}"/>
          </ac:spMkLst>
        </pc:spChg>
        <pc:spChg chg="del">
          <ac:chgData name="Allen Hsu" userId="60d91a9c-a42c-4cc8-ad01-70c31ac073b3" providerId="ADAL" clId="{8B35364A-4304-410C-B861-84EF776D426D}" dt="2024-07-29T05:24:38.792" v="220" actId="478"/>
          <ac:spMkLst>
            <pc:docMk/>
            <pc:sldMk cId="3678340424" sldId="2147483456"/>
            <ac:spMk id="4" creationId="{4DEE32F1-7CD9-060C-EABD-D5FB4E8F224C}"/>
          </ac:spMkLst>
        </pc:spChg>
        <pc:spChg chg="add mod">
          <ac:chgData name="Allen Hsu" userId="60d91a9c-a42c-4cc8-ad01-70c31ac073b3" providerId="ADAL" clId="{8B35364A-4304-410C-B861-84EF776D426D}" dt="2024-07-29T05:59:37.917" v="735" actId="1076"/>
          <ac:spMkLst>
            <pc:docMk/>
            <pc:sldMk cId="3678340424" sldId="2147483456"/>
            <ac:spMk id="5" creationId="{D6B1D0EA-B604-EE07-848D-7CDCD9A4D3E9}"/>
          </ac:spMkLst>
        </pc:spChg>
        <pc:spChg chg="add del">
          <ac:chgData name="Allen Hsu" userId="60d91a9c-a42c-4cc8-ad01-70c31ac073b3" providerId="ADAL" clId="{8B35364A-4304-410C-B861-84EF776D426D}" dt="2024-07-29T05:25:55.587" v="272" actId="22"/>
          <ac:spMkLst>
            <pc:docMk/>
            <pc:sldMk cId="3678340424" sldId="2147483456"/>
            <ac:spMk id="8" creationId="{CA917E56-9F5F-6607-9254-65715C04CCD1}"/>
          </ac:spMkLst>
        </pc:spChg>
        <pc:spChg chg="add mod">
          <ac:chgData name="Allen Hsu" userId="60d91a9c-a42c-4cc8-ad01-70c31ac073b3" providerId="ADAL" clId="{8B35364A-4304-410C-B861-84EF776D426D}" dt="2024-07-29T06:00:01.406" v="740" actId="1076"/>
          <ac:spMkLst>
            <pc:docMk/>
            <pc:sldMk cId="3678340424" sldId="2147483456"/>
            <ac:spMk id="11" creationId="{D608FCEF-4693-C911-9EF6-825F42BB7B2F}"/>
          </ac:spMkLst>
        </pc:spChg>
        <pc:picChg chg="add mod">
          <ac:chgData name="Allen Hsu" userId="60d91a9c-a42c-4cc8-ad01-70c31ac073b3" providerId="ADAL" clId="{8B35364A-4304-410C-B861-84EF776D426D}" dt="2024-07-29T05:59:51.704" v="738" actId="14100"/>
          <ac:picMkLst>
            <pc:docMk/>
            <pc:sldMk cId="3678340424" sldId="2147483456"/>
            <ac:picMk id="6" creationId="{D12D6CB5-6196-B4A8-116E-9420EB74FE5B}"/>
          </ac:picMkLst>
        </pc:picChg>
        <pc:picChg chg="add mod">
          <ac:chgData name="Allen Hsu" userId="60d91a9c-a42c-4cc8-ad01-70c31ac073b3" providerId="ADAL" clId="{8B35364A-4304-410C-B861-84EF776D426D}" dt="2024-07-29T05:59:55.491" v="739" actId="1076"/>
          <ac:picMkLst>
            <pc:docMk/>
            <pc:sldMk cId="3678340424" sldId="2147483456"/>
            <ac:picMk id="9" creationId="{A9A0E4DE-EADA-BCC1-18A3-1BA898E12FAA}"/>
          </ac:picMkLst>
        </pc:picChg>
      </pc:sldChg>
      <pc:sldChg chg="addSp delSp modSp new del mod">
        <pc:chgData name="Allen Hsu" userId="60d91a9c-a42c-4cc8-ad01-70c31ac073b3" providerId="ADAL" clId="{8B35364A-4304-410C-B861-84EF776D426D}" dt="2024-07-29T05:59:40.575" v="736" actId="47"/>
        <pc:sldMkLst>
          <pc:docMk/>
          <pc:sldMk cId="2553942493" sldId="2147483457"/>
        </pc:sldMkLst>
        <pc:spChg chg="mod">
          <ac:chgData name="Allen Hsu" userId="60d91a9c-a42c-4cc8-ad01-70c31ac073b3" providerId="ADAL" clId="{8B35364A-4304-410C-B861-84EF776D426D}" dt="2024-07-29T05:27:16.544" v="319" actId="20577"/>
          <ac:spMkLst>
            <pc:docMk/>
            <pc:sldMk cId="2553942493" sldId="2147483457"/>
            <ac:spMk id="2" creationId="{6EA0E87F-66B8-8360-19EE-823459205E06}"/>
          </ac:spMkLst>
        </pc:spChg>
        <pc:spChg chg="del">
          <ac:chgData name="Allen Hsu" userId="60d91a9c-a42c-4cc8-ad01-70c31ac073b3" providerId="ADAL" clId="{8B35364A-4304-410C-B861-84EF776D426D}" dt="2024-07-29T05:27:18.691" v="320" actId="478"/>
          <ac:spMkLst>
            <pc:docMk/>
            <pc:sldMk cId="2553942493" sldId="2147483457"/>
            <ac:spMk id="4" creationId="{F8F19AD9-1DE9-41AA-9BFF-16E9B4E2534C}"/>
          </ac:spMkLst>
        </pc:spChg>
        <pc:spChg chg="add mod">
          <ac:chgData name="Allen Hsu" userId="60d91a9c-a42c-4cc8-ad01-70c31ac073b3" providerId="ADAL" clId="{8B35364A-4304-410C-B861-84EF776D426D}" dt="2024-07-29T05:59:28.317" v="731" actId="21"/>
          <ac:spMkLst>
            <pc:docMk/>
            <pc:sldMk cId="2553942493" sldId="2147483457"/>
            <ac:spMk id="7" creationId="{10780184-E8A1-F709-CFE0-3191AAA702D8}"/>
          </ac:spMkLst>
        </pc:spChg>
        <pc:picChg chg="add del mod">
          <ac:chgData name="Allen Hsu" userId="60d91a9c-a42c-4cc8-ad01-70c31ac073b3" providerId="ADAL" clId="{8B35364A-4304-410C-B861-84EF776D426D}" dt="2024-07-29T05:59:16.545" v="727" actId="21"/>
          <ac:picMkLst>
            <pc:docMk/>
            <pc:sldMk cId="2553942493" sldId="2147483457"/>
            <ac:picMk id="6" creationId="{A9A0E4DE-EADA-BCC1-18A3-1BA898E12FAA}"/>
          </ac:picMkLst>
        </pc:picChg>
      </pc:sldChg>
      <pc:sldChg chg="addSp delSp modSp new mod ord">
        <pc:chgData name="Allen Hsu" userId="60d91a9c-a42c-4cc8-ad01-70c31ac073b3" providerId="ADAL" clId="{8B35364A-4304-410C-B861-84EF776D426D}" dt="2024-07-29T06:09:21.291" v="1121" actId="20577"/>
        <pc:sldMkLst>
          <pc:docMk/>
          <pc:sldMk cId="3535476742" sldId="2147483458"/>
        </pc:sldMkLst>
        <pc:spChg chg="mod">
          <ac:chgData name="Allen Hsu" userId="60d91a9c-a42c-4cc8-ad01-70c31ac073b3" providerId="ADAL" clId="{8B35364A-4304-410C-B861-84EF776D426D}" dt="2024-07-29T06:09:21.291" v="1121" actId="20577"/>
          <ac:spMkLst>
            <pc:docMk/>
            <pc:sldMk cId="3535476742" sldId="2147483458"/>
            <ac:spMk id="2" creationId="{59EA009B-B355-49ED-B4D3-ED48354C7254}"/>
          </ac:spMkLst>
        </pc:spChg>
        <pc:spChg chg="del">
          <ac:chgData name="Allen Hsu" userId="60d91a9c-a42c-4cc8-ad01-70c31ac073b3" providerId="ADAL" clId="{8B35364A-4304-410C-B861-84EF776D426D}" dt="2024-07-29T05:37:34.798" v="362" actId="478"/>
          <ac:spMkLst>
            <pc:docMk/>
            <pc:sldMk cId="3535476742" sldId="2147483458"/>
            <ac:spMk id="4" creationId="{7CBA4E43-2B6C-373A-3889-FE4A66B18B99}"/>
          </ac:spMkLst>
        </pc:spChg>
        <pc:spChg chg="add mod">
          <ac:chgData name="Allen Hsu" userId="60d91a9c-a42c-4cc8-ad01-70c31ac073b3" providerId="ADAL" clId="{8B35364A-4304-410C-B861-84EF776D426D}" dt="2024-07-29T05:39:20.462" v="366" actId="1076"/>
          <ac:spMkLst>
            <pc:docMk/>
            <pc:sldMk cId="3535476742" sldId="2147483458"/>
            <ac:spMk id="8" creationId="{CB4A9D8E-FA92-1C21-BA9B-59F71CB50586}"/>
          </ac:spMkLst>
        </pc:spChg>
        <pc:picChg chg="add mod">
          <ac:chgData name="Allen Hsu" userId="60d91a9c-a42c-4cc8-ad01-70c31ac073b3" providerId="ADAL" clId="{8B35364A-4304-410C-B861-84EF776D426D}" dt="2024-07-29T05:37:47.684" v="364" actId="1076"/>
          <ac:picMkLst>
            <pc:docMk/>
            <pc:sldMk cId="3535476742" sldId="2147483458"/>
            <ac:picMk id="6" creationId="{A7E4AD55-2B1E-9A56-1489-30EE9BFA74AE}"/>
          </ac:picMkLst>
        </pc:picChg>
      </pc:sldChg>
      <pc:sldChg chg="addSp delSp modSp new mod">
        <pc:chgData name="Allen Hsu" userId="60d91a9c-a42c-4cc8-ad01-70c31ac073b3" providerId="ADAL" clId="{8B35364A-4304-410C-B861-84EF776D426D}" dt="2024-07-29T05:46:58.813" v="591" actId="1076"/>
        <pc:sldMkLst>
          <pc:docMk/>
          <pc:sldMk cId="56244923" sldId="2147483459"/>
        </pc:sldMkLst>
        <pc:spChg chg="mod">
          <ac:chgData name="Allen Hsu" userId="60d91a9c-a42c-4cc8-ad01-70c31ac073b3" providerId="ADAL" clId="{8B35364A-4304-410C-B861-84EF776D426D}" dt="2024-07-29T05:46:31.712" v="587" actId="20577"/>
          <ac:spMkLst>
            <pc:docMk/>
            <pc:sldMk cId="56244923" sldId="2147483459"/>
            <ac:spMk id="2" creationId="{EA80CE52-DABF-38E7-C950-EBB0F74B204D}"/>
          </ac:spMkLst>
        </pc:spChg>
        <pc:spChg chg="del">
          <ac:chgData name="Allen Hsu" userId="60d91a9c-a42c-4cc8-ad01-70c31ac073b3" providerId="ADAL" clId="{8B35364A-4304-410C-B861-84EF776D426D}" dt="2024-07-29T05:46:34.540" v="588" actId="478"/>
          <ac:spMkLst>
            <pc:docMk/>
            <pc:sldMk cId="56244923" sldId="2147483459"/>
            <ac:spMk id="4" creationId="{D69E53AF-3208-D264-874E-41F9964BAF9B}"/>
          </ac:spMkLst>
        </pc:spChg>
        <pc:picChg chg="add mod">
          <ac:chgData name="Allen Hsu" userId="60d91a9c-a42c-4cc8-ad01-70c31ac073b3" providerId="ADAL" clId="{8B35364A-4304-410C-B861-84EF776D426D}" dt="2024-07-29T05:46:58.813" v="591" actId="1076"/>
          <ac:picMkLst>
            <pc:docMk/>
            <pc:sldMk cId="56244923" sldId="2147483459"/>
            <ac:picMk id="6" creationId="{8FC27AA4-B847-C181-B8DC-0604DA68265C}"/>
          </ac:picMkLst>
        </pc:picChg>
      </pc:sldChg>
      <pc:sldChg chg="addSp delSp modSp new mod">
        <pc:chgData name="Allen Hsu" userId="60d91a9c-a42c-4cc8-ad01-70c31ac073b3" providerId="ADAL" clId="{8B35364A-4304-410C-B861-84EF776D426D}" dt="2024-07-29T06:07:46.613" v="1053" actId="20577"/>
        <pc:sldMkLst>
          <pc:docMk/>
          <pc:sldMk cId="46678408" sldId="2147483460"/>
        </pc:sldMkLst>
        <pc:spChg chg="mod">
          <ac:chgData name="Allen Hsu" userId="60d91a9c-a42c-4cc8-ad01-70c31ac073b3" providerId="ADAL" clId="{8B35364A-4304-410C-B861-84EF776D426D}" dt="2024-07-29T06:07:46.613" v="1053" actId="20577"/>
          <ac:spMkLst>
            <pc:docMk/>
            <pc:sldMk cId="46678408" sldId="2147483460"/>
            <ac:spMk id="2" creationId="{68EEC6CE-E0D7-F66F-5149-3E564A90F37F}"/>
          </ac:spMkLst>
        </pc:spChg>
        <pc:spChg chg="del">
          <ac:chgData name="Allen Hsu" userId="60d91a9c-a42c-4cc8-ad01-70c31ac073b3" providerId="ADAL" clId="{8B35364A-4304-410C-B861-84EF776D426D}" dt="2024-07-29T06:02:04.006" v="746" actId="478"/>
          <ac:spMkLst>
            <pc:docMk/>
            <pc:sldMk cId="46678408" sldId="2147483460"/>
            <ac:spMk id="4" creationId="{044B560C-2F53-29D1-CEB6-5833E01ECE51}"/>
          </ac:spMkLst>
        </pc:spChg>
        <pc:spChg chg="add del">
          <ac:chgData name="Allen Hsu" userId="60d91a9c-a42c-4cc8-ad01-70c31ac073b3" providerId="ADAL" clId="{8B35364A-4304-410C-B861-84EF776D426D}" dt="2024-07-29T06:01:55.899" v="744" actId="478"/>
          <ac:spMkLst>
            <pc:docMk/>
            <pc:sldMk cId="46678408" sldId="2147483460"/>
            <ac:spMk id="6" creationId="{C224E925-91AD-1D55-1F7A-3E223C867147}"/>
          </ac:spMkLst>
        </pc:spChg>
        <pc:spChg chg="add mod">
          <ac:chgData name="Allen Hsu" userId="60d91a9c-a42c-4cc8-ad01-70c31ac073b3" providerId="ADAL" clId="{8B35364A-4304-410C-B861-84EF776D426D}" dt="2024-07-29T06:02:44.813" v="775" actId="1076"/>
          <ac:spMkLst>
            <pc:docMk/>
            <pc:sldMk cId="46678408" sldId="2147483460"/>
            <ac:spMk id="7" creationId="{65AD90A4-B268-0073-F331-F861147492DA}"/>
          </ac:spMkLst>
        </pc:spChg>
        <pc:picChg chg="add mod ord">
          <ac:chgData name="Allen Hsu" userId="60d91a9c-a42c-4cc8-ad01-70c31ac073b3" providerId="ADAL" clId="{8B35364A-4304-410C-B861-84EF776D426D}" dt="2024-07-29T06:02:42.770" v="774" actId="167"/>
          <ac:picMkLst>
            <pc:docMk/>
            <pc:sldMk cId="46678408" sldId="2147483460"/>
            <ac:picMk id="9" creationId="{438E84E5-A1C3-951C-FCF3-27E04F1D295D}"/>
          </ac:picMkLst>
        </pc:picChg>
      </pc:sldChg>
      <pc:sldChg chg="new del">
        <pc:chgData name="Allen Hsu" userId="60d91a9c-a42c-4cc8-ad01-70c31ac073b3" providerId="ADAL" clId="{8B35364A-4304-410C-B861-84EF776D426D}" dt="2024-07-29T05:55:16.954" v="703" actId="47"/>
        <pc:sldMkLst>
          <pc:docMk/>
          <pc:sldMk cId="289234273" sldId="2147483460"/>
        </pc:sldMkLst>
      </pc:sldChg>
      <pc:sldChg chg="addSp delSp modSp new mod">
        <pc:chgData name="Allen Hsu" userId="60d91a9c-a42c-4cc8-ad01-70c31ac073b3" providerId="ADAL" clId="{8B35364A-4304-410C-B861-84EF776D426D}" dt="2024-07-29T06:07:56.318" v="1060" actId="20577"/>
        <pc:sldMkLst>
          <pc:docMk/>
          <pc:sldMk cId="340886966" sldId="2147483461"/>
        </pc:sldMkLst>
        <pc:spChg chg="mod">
          <ac:chgData name="Allen Hsu" userId="60d91a9c-a42c-4cc8-ad01-70c31ac073b3" providerId="ADAL" clId="{8B35364A-4304-410C-B861-84EF776D426D}" dt="2024-07-29T06:07:56.318" v="1060" actId="20577"/>
          <ac:spMkLst>
            <pc:docMk/>
            <pc:sldMk cId="340886966" sldId="2147483461"/>
            <ac:spMk id="2" creationId="{9FC5E02B-7BC1-E02D-6F95-2012BE745DB6}"/>
          </ac:spMkLst>
        </pc:spChg>
        <pc:spChg chg="del">
          <ac:chgData name="Allen Hsu" userId="60d91a9c-a42c-4cc8-ad01-70c31ac073b3" providerId="ADAL" clId="{8B35364A-4304-410C-B861-84EF776D426D}" dt="2024-07-29T06:07:15.751" v="1032" actId="478"/>
          <ac:spMkLst>
            <pc:docMk/>
            <pc:sldMk cId="340886966" sldId="2147483461"/>
            <ac:spMk id="4" creationId="{B0DD7FE1-1771-1B9F-507E-481602E74F63}"/>
          </ac:spMkLst>
        </pc:spChg>
        <pc:spChg chg="add mod">
          <ac:chgData name="Allen Hsu" userId="60d91a9c-a42c-4cc8-ad01-70c31ac073b3" providerId="ADAL" clId="{8B35364A-4304-410C-B861-84EF776D426D}" dt="2024-07-29T06:07:23.015" v="1033"/>
          <ac:spMkLst>
            <pc:docMk/>
            <pc:sldMk cId="340886966" sldId="2147483461"/>
            <ac:spMk id="7" creationId="{BC247A45-05F0-2440-6239-025520002D79}"/>
          </ac:spMkLst>
        </pc:spChg>
        <pc:picChg chg="add mod">
          <ac:chgData name="Allen Hsu" userId="60d91a9c-a42c-4cc8-ad01-70c31ac073b3" providerId="ADAL" clId="{8B35364A-4304-410C-B861-84EF776D426D}" dt="2024-07-29T06:07:39.047" v="1034" actId="14100"/>
          <ac:picMkLst>
            <pc:docMk/>
            <pc:sldMk cId="340886966" sldId="2147483461"/>
            <ac:picMk id="6" creationId="{D5982DFD-2E52-E9FE-D45C-B14187960F63}"/>
          </ac:picMkLst>
        </pc:picChg>
      </pc:sldChg>
      <pc:sldChg chg="addSp delSp modSp new mod ord">
        <pc:chgData name="Allen Hsu" userId="60d91a9c-a42c-4cc8-ad01-70c31ac073b3" providerId="ADAL" clId="{8B35364A-4304-410C-B861-84EF776D426D}" dt="2024-07-29T06:08:51.536" v="1084" actId="14100"/>
        <pc:sldMkLst>
          <pc:docMk/>
          <pc:sldMk cId="1501696372" sldId="2147483462"/>
        </pc:sldMkLst>
        <pc:spChg chg="mod">
          <ac:chgData name="Allen Hsu" userId="60d91a9c-a42c-4cc8-ad01-70c31ac073b3" providerId="ADAL" clId="{8B35364A-4304-410C-B861-84EF776D426D}" dt="2024-07-29T06:08:40.142" v="1082" actId="20577"/>
          <ac:spMkLst>
            <pc:docMk/>
            <pc:sldMk cId="1501696372" sldId="2147483462"/>
            <ac:spMk id="2" creationId="{45440DC7-310A-7AA8-A9D6-CF921B3BC31A}"/>
          </ac:spMkLst>
        </pc:spChg>
        <pc:spChg chg="del">
          <ac:chgData name="Allen Hsu" userId="60d91a9c-a42c-4cc8-ad01-70c31ac073b3" providerId="ADAL" clId="{8B35364A-4304-410C-B861-84EF776D426D}" dt="2024-07-29T06:08:21.106" v="1064" actId="478"/>
          <ac:spMkLst>
            <pc:docMk/>
            <pc:sldMk cId="1501696372" sldId="2147483462"/>
            <ac:spMk id="4" creationId="{53EB37FC-A85E-0B97-D4B0-CB07B1F2EBA8}"/>
          </ac:spMkLst>
        </pc:spChg>
        <pc:spChg chg="add mod">
          <ac:chgData name="Allen Hsu" userId="60d91a9c-a42c-4cc8-ad01-70c31ac073b3" providerId="ADAL" clId="{8B35364A-4304-410C-B861-84EF776D426D}" dt="2024-07-29T06:08:48.006" v="1083"/>
          <ac:spMkLst>
            <pc:docMk/>
            <pc:sldMk cId="1501696372" sldId="2147483462"/>
            <ac:spMk id="7" creationId="{44FB0816-3983-0282-3339-34B151F6F6E0}"/>
          </ac:spMkLst>
        </pc:spChg>
        <pc:picChg chg="add mod">
          <ac:chgData name="Allen Hsu" userId="60d91a9c-a42c-4cc8-ad01-70c31ac073b3" providerId="ADAL" clId="{8B35364A-4304-410C-B861-84EF776D426D}" dt="2024-07-29T06:08:51.536" v="1084" actId="14100"/>
          <ac:picMkLst>
            <pc:docMk/>
            <pc:sldMk cId="1501696372" sldId="2147483462"/>
            <ac:picMk id="6" creationId="{19CDF71A-DBA6-DF6A-86DA-63B0AB681745}"/>
          </ac:picMkLst>
        </pc:picChg>
      </pc:sldChg>
      <pc:sldChg chg="addSp delSp modSp new mod">
        <pc:chgData name="Allen Hsu" userId="60d91a9c-a42c-4cc8-ad01-70c31ac073b3" providerId="ADAL" clId="{8B35364A-4304-410C-B861-84EF776D426D}" dt="2024-07-29T06:22:49.642" v="1452" actId="14100"/>
        <pc:sldMkLst>
          <pc:docMk/>
          <pc:sldMk cId="3669048437" sldId="2147483463"/>
        </pc:sldMkLst>
        <pc:spChg chg="mod">
          <ac:chgData name="Allen Hsu" userId="60d91a9c-a42c-4cc8-ad01-70c31ac073b3" providerId="ADAL" clId="{8B35364A-4304-410C-B861-84EF776D426D}" dt="2024-07-29T06:15:24.912" v="1130" actId="20577"/>
          <ac:spMkLst>
            <pc:docMk/>
            <pc:sldMk cId="3669048437" sldId="2147483463"/>
            <ac:spMk id="2" creationId="{BAB8715B-1097-508E-8958-3B8D86E6CA15}"/>
          </ac:spMkLst>
        </pc:spChg>
        <pc:spChg chg="del">
          <ac:chgData name="Allen Hsu" userId="60d91a9c-a42c-4cc8-ad01-70c31ac073b3" providerId="ADAL" clId="{8B35364A-4304-410C-B861-84EF776D426D}" dt="2024-07-29T06:15:11.977" v="1123" actId="478"/>
          <ac:spMkLst>
            <pc:docMk/>
            <pc:sldMk cId="3669048437" sldId="2147483463"/>
            <ac:spMk id="4" creationId="{4127A237-882C-286B-BD36-E13EC5E1A08C}"/>
          </ac:spMkLst>
        </pc:spChg>
        <pc:spChg chg="add mod">
          <ac:chgData name="Allen Hsu" userId="60d91a9c-a42c-4cc8-ad01-70c31ac073b3" providerId="ADAL" clId="{8B35364A-4304-410C-B861-84EF776D426D}" dt="2024-07-29T06:18:10.778" v="1322" actId="14100"/>
          <ac:spMkLst>
            <pc:docMk/>
            <pc:sldMk cId="3669048437" sldId="2147483463"/>
            <ac:spMk id="7" creationId="{0308A5D5-01C3-5862-CC56-6E1660AEDCA3}"/>
          </ac:spMkLst>
        </pc:spChg>
        <pc:spChg chg="add mod">
          <ac:chgData name="Allen Hsu" userId="60d91a9c-a42c-4cc8-ad01-70c31ac073b3" providerId="ADAL" clId="{8B35364A-4304-410C-B861-84EF776D426D}" dt="2024-07-29T06:17:55.431" v="1299" actId="20577"/>
          <ac:spMkLst>
            <pc:docMk/>
            <pc:sldMk cId="3669048437" sldId="2147483463"/>
            <ac:spMk id="8" creationId="{10E7543D-E018-59D8-7A2F-70DE85B344AA}"/>
          </ac:spMkLst>
        </pc:spChg>
        <pc:spChg chg="add mod">
          <ac:chgData name="Allen Hsu" userId="60d91a9c-a42c-4cc8-ad01-70c31ac073b3" providerId="ADAL" clId="{8B35364A-4304-410C-B861-84EF776D426D}" dt="2024-07-29T06:18:03.876" v="1320" actId="20577"/>
          <ac:spMkLst>
            <pc:docMk/>
            <pc:sldMk cId="3669048437" sldId="2147483463"/>
            <ac:spMk id="11" creationId="{6678CBA8-ADB8-6144-4D17-7A7B6E3FB049}"/>
          </ac:spMkLst>
        </pc:spChg>
        <pc:spChg chg="add mod">
          <ac:chgData name="Allen Hsu" userId="60d91a9c-a42c-4cc8-ad01-70c31ac073b3" providerId="ADAL" clId="{8B35364A-4304-410C-B861-84EF776D426D}" dt="2024-07-29T06:22:49.642" v="1452" actId="14100"/>
          <ac:spMkLst>
            <pc:docMk/>
            <pc:sldMk cId="3669048437" sldId="2147483463"/>
            <ac:spMk id="12" creationId="{304FFACD-0355-3D75-A687-18356B5A78AD}"/>
          </ac:spMkLst>
        </pc:spChg>
        <pc:picChg chg="add mod">
          <ac:chgData name="Allen Hsu" userId="60d91a9c-a42c-4cc8-ad01-70c31ac073b3" providerId="ADAL" clId="{8B35364A-4304-410C-B861-84EF776D426D}" dt="2024-07-29T06:15:54.076" v="1134" actId="1076"/>
          <ac:picMkLst>
            <pc:docMk/>
            <pc:sldMk cId="3669048437" sldId="2147483463"/>
            <ac:picMk id="6" creationId="{D86B5137-4283-4946-DEC0-B3C97AD13E77}"/>
          </ac:picMkLst>
        </pc:picChg>
        <pc:picChg chg="add mod">
          <ac:chgData name="Allen Hsu" userId="60d91a9c-a42c-4cc8-ad01-70c31ac073b3" providerId="ADAL" clId="{8B35364A-4304-410C-B861-84EF776D426D}" dt="2024-07-29T06:17:49.838" v="1297" actId="14100"/>
          <ac:picMkLst>
            <pc:docMk/>
            <pc:sldMk cId="3669048437" sldId="2147483463"/>
            <ac:picMk id="10" creationId="{36187AE9-D635-7B07-5B30-4F2A6BF5FF8A}"/>
          </ac:picMkLst>
        </pc:picChg>
        <pc:picChg chg="add mod">
          <ac:chgData name="Allen Hsu" userId="60d91a9c-a42c-4cc8-ad01-70c31ac073b3" providerId="ADAL" clId="{8B35364A-4304-410C-B861-84EF776D426D}" dt="2024-07-29T06:22:41.696" v="1451" actId="14100"/>
          <ac:picMkLst>
            <pc:docMk/>
            <pc:sldMk cId="3669048437" sldId="2147483463"/>
            <ac:picMk id="14" creationId="{E802B61C-CD6B-3684-4AB5-BFE4B536FFF3}"/>
          </ac:picMkLst>
        </pc:picChg>
      </pc:sldChg>
      <pc:sldChg chg="addSp modSp new mod">
        <pc:chgData name="Allen Hsu" userId="60d91a9c-a42c-4cc8-ad01-70c31ac073b3" providerId="ADAL" clId="{8B35364A-4304-410C-B861-84EF776D426D}" dt="2024-07-29T07:00:33.258" v="1736" actId="20577"/>
        <pc:sldMkLst>
          <pc:docMk/>
          <pc:sldMk cId="977514893" sldId="2147483464"/>
        </pc:sldMkLst>
        <pc:spChg chg="add mod">
          <ac:chgData name="Allen Hsu" userId="60d91a9c-a42c-4cc8-ad01-70c31ac073b3" providerId="ADAL" clId="{8B35364A-4304-410C-B861-84EF776D426D}" dt="2024-07-29T07:00:25.494" v="1732" actId="1076"/>
          <ac:spMkLst>
            <pc:docMk/>
            <pc:sldMk cId="977514893" sldId="2147483464"/>
            <ac:spMk id="7" creationId="{196C4707-FD19-6832-3CF1-A63DFAF6CFFF}"/>
          </ac:spMkLst>
        </pc:spChg>
        <pc:spChg chg="add mod">
          <ac:chgData name="Allen Hsu" userId="60d91a9c-a42c-4cc8-ad01-70c31ac073b3" providerId="ADAL" clId="{8B35364A-4304-410C-B861-84EF776D426D}" dt="2024-07-29T07:00:33.258" v="1736" actId="20577"/>
          <ac:spMkLst>
            <pc:docMk/>
            <pc:sldMk cId="977514893" sldId="2147483464"/>
            <ac:spMk id="8" creationId="{1DD13DEB-44F4-3B16-738F-619EF81EDA3B}"/>
          </ac:spMkLst>
        </pc:spChg>
        <pc:picChg chg="add">
          <ac:chgData name="Allen Hsu" userId="60d91a9c-a42c-4cc8-ad01-70c31ac073b3" providerId="ADAL" clId="{8B35364A-4304-410C-B861-84EF776D426D}" dt="2024-07-29T06:59:56.356" v="1716" actId="22"/>
          <ac:picMkLst>
            <pc:docMk/>
            <pc:sldMk cId="977514893" sldId="2147483464"/>
            <ac:picMk id="6" creationId="{58B5933E-FB9A-9689-3BE8-E85DA3D66348}"/>
          </ac:picMkLst>
        </pc:picChg>
      </pc:sldChg>
      <pc:sldChg chg="addSp delSp modSp new mod">
        <pc:chgData name="Allen Hsu" userId="60d91a9c-a42c-4cc8-ad01-70c31ac073b3" providerId="ADAL" clId="{8B35364A-4304-410C-B861-84EF776D426D}" dt="2024-07-29T07:22:54.630" v="2131" actId="20577"/>
        <pc:sldMkLst>
          <pc:docMk/>
          <pc:sldMk cId="2314102064" sldId="2147483465"/>
        </pc:sldMkLst>
        <pc:spChg chg="mod">
          <ac:chgData name="Allen Hsu" userId="60d91a9c-a42c-4cc8-ad01-70c31ac073b3" providerId="ADAL" clId="{8B35364A-4304-410C-B861-84EF776D426D}" dt="2024-07-29T07:22:54.630" v="2131" actId="20577"/>
          <ac:spMkLst>
            <pc:docMk/>
            <pc:sldMk cId="2314102064" sldId="2147483465"/>
            <ac:spMk id="2" creationId="{E087EA83-3A6E-A971-8440-5FE847A40121}"/>
          </ac:spMkLst>
        </pc:spChg>
        <pc:spChg chg="del">
          <ac:chgData name="Allen Hsu" userId="60d91a9c-a42c-4cc8-ad01-70c31ac073b3" providerId="ADAL" clId="{8B35364A-4304-410C-B861-84EF776D426D}" dt="2024-07-29T07:01:24.167" v="1759" actId="478"/>
          <ac:spMkLst>
            <pc:docMk/>
            <pc:sldMk cId="2314102064" sldId="2147483465"/>
            <ac:spMk id="4" creationId="{431A9487-9252-09C5-9F14-BE08E2A04D32}"/>
          </ac:spMkLst>
        </pc:spChg>
        <pc:spChg chg="add mod">
          <ac:chgData name="Allen Hsu" userId="60d91a9c-a42c-4cc8-ad01-70c31ac073b3" providerId="ADAL" clId="{8B35364A-4304-410C-B861-84EF776D426D}" dt="2024-07-29T07:02:02.928" v="1812" actId="1076"/>
          <ac:spMkLst>
            <pc:docMk/>
            <pc:sldMk cId="2314102064" sldId="2147483465"/>
            <ac:spMk id="7" creationId="{035EB558-7267-B76C-C37C-161EAE23C68F}"/>
          </ac:spMkLst>
        </pc:spChg>
        <pc:spChg chg="add mod">
          <ac:chgData name="Allen Hsu" userId="60d91a9c-a42c-4cc8-ad01-70c31ac073b3" providerId="ADAL" clId="{8B35364A-4304-410C-B861-84EF776D426D}" dt="2024-07-29T07:02:39.985" v="1870" actId="1076"/>
          <ac:spMkLst>
            <pc:docMk/>
            <pc:sldMk cId="2314102064" sldId="2147483465"/>
            <ac:spMk id="8" creationId="{81015D6B-5573-0856-A53D-A2D1D2A44D89}"/>
          </ac:spMkLst>
        </pc:spChg>
        <pc:picChg chg="add mod">
          <ac:chgData name="Allen Hsu" userId="60d91a9c-a42c-4cc8-ad01-70c31ac073b3" providerId="ADAL" clId="{8B35364A-4304-410C-B861-84EF776D426D}" dt="2024-07-29T07:01:29.820" v="1762" actId="1076"/>
          <ac:picMkLst>
            <pc:docMk/>
            <pc:sldMk cId="2314102064" sldId="2147483465"/>
            <ac:picMk id="6" creationId="{97103EF7-83E0-4213-2536-FAC3B5BFC3E2}"/>
          </ac:picMkLst>
        </pc:picChg>
      </pc:sldChg>
      <pc:sldChg chg="new del">
        <pc:chgData name="Allen Hsu" userId="60d91a9c-a42c-4cc8-ad01-70c31ac073b3" providerId="ADAL" clId="{8B35364A-4304-410C-B861-84EF776D426D}" dt="2024-07-29T07:16:17.829" v="1873" actId="47"/>
        <pc:sldMkLst>
          <pc:docMk/>
          <pc:sldMk cId="1947639823" sldId="2147483466"/>
        </pc:sldMkLst>
      </pc:sldChg>
      <pc:sldChg chg="addSp delSp modSp new mod">
        <pc:chgData name="Allen Hsu" userId="60d91a9c-a42c-4cc8-ad01-70c31ac073b3" providerId="ADAL" clId="{8B35364A-4304-410C-B861-84EF776D426D}" dt="2024-07-29T07:20:45.639" v="2109" actId="20577"/>
        <pc:sldMkLst>
          <pc:docMk/>
          <pc:sldMk cId="2015019885" sldId="2147483467"/>
        </pc:sldMkLst>
        <pc:spChg chg="mod">
          <ac:chgData name="Allen Hsu" userId="60d91a9c-a42c-4cc8-ad01-70c31ac073b3" providerId="ADAL" clId="{8B35364A-4304-410C-B861-84EF776D426D}" dt="2024-07-29T07:20:45.639" v="2109" actId="20577"/>
          <ac:spMkLst>
            <pc:docMk/>
            <pc:sldMk cId="2015019885" sldId="2147483467"/>
            <ac:spMk id="2" creationId="{3E76E6E9-6F43-1E7D-FE92-C1AF57A50029}"/>
          </ac:spMkLst>
        </pc:spChg>
        <pc:spChg chg="del">
          <ac:chgData name="Allen Hsu" userId="60d91a9c-a42c-4cc8-ad01-70c31ac073b3" providerId="ADAL" clId="{8B35364A-4304-410C-B861-84EF776D426D}" dt="2024-07-29T07:16:19.964" v="1874" actId="478"/>
          <ac:spMkLst>
            <pc:docMk/>
            <pc:sldMk cId="2015019885" sldId="2147483467"/>
            <ac:spMk id="4" creationId="{A8533BBF-C585-93DF-834B-9E8206C62EDE}"/>
          </ac:spMkLst>
        </pc:spChg>
        <pc:spChg chg="add mod">
          <ac:chgData name="Allen Hsu" userId="60d91a9c-a42c-4cc8-ad01-70c31ac073b3" providerId="ADAL" clId="{8B35364A-4304-410C-B861-84EF776D426D}" dt="2024-07-29T07:18:31.101" v="1997" actId="1076"/>
          <ac:spMkLst>
            <pc:docMk/>
            <pc:sldMk cId="2015019885" sldId="2147483467"/>
            <ac:spMk id="5" creationId="{BE9BBF32-06BB-9A36-8DB3-C53C07498531}"/>
          </ac:spMkLst>
        </pc:spChg>
        <pc:spChg chg="add mod">
          <ac:chgData name="Allen Hsu" userId="60d91a9c-a42c-4cc8-ad01-70c31ac073b3" providerId="ADAL" clId="{8B35364A-4304-410C-B861-84EF776D426D}" dt="2024-07-29T07:18:31.101" v="1997" actId="1076"/>
          <ac:spMkLst>
            <pc:docMk/>
            <pc:sldMk cId="2015019885" sldId="2147483467"/>
            <ac:spMk id="6" creationId="{4187C12C-F67E-10B6-9C99-6483A06A6B4A}"/>
          </ac:spMkLst>
        </pc:spChg>
        <pc:spChg chg="add mod">
          <ac:chgData name="Allen Hsu" userId="60d91a9c-a42c-4cc8-ad01-70c31ac073b3" providerId="ADAL" clId="{8B35364A-4304-410C-B861-84EF776D426D}" dt="2024-07-29T07:18:31.101" v="1997" actId="1076"/>
          <ac:spMkLst>
            <pc:docMk/>
            <pc:sldMk cId="2015019885" sldId="2147483467"/>
            <ac:spMk id="7" creationId="{460D0141-16BC-A5C0-0786-15C0738FFBBD}"/>
          </ac:spMkLst>
        </pc:spChg>
        <pc:spChg chg="add mod">
          <ac:chgData name="Allen Hsu" userId="60d91a9c-a42c-4cc8-ad01-70c31ac073b3" providerId="ADAL" clId="{8B35364A-4304-410C-B861-84EF776D426D}" dt="2024-07-29T07:19:32.167" v="2058" actId="14100"/>
          <ac:spMkLst>
            <pc:docMk/>
            <pc:sldMk cId="2015019885" sldId="2147483467"/>
            <ac:spMk id="8" creationId="{5900B79E-7638-D690-C052-208E2FB016C8}"/>
          </ac:spMkLst>
        </pc:spChg>
        <pc:spChg chg="add mod">
          <ac:chgData name="Allen Hsu" userId="60d91a9c-a42c-4cc8-ad01-70c31ac073b3" providerId="ADAL" clId="{8B35364A-4304-410C-B861-84EF776D426D}" dt="2024-07-29T07:18:31.101" v="1997" actId="1076"/>
          <ac:spMkLst>
            <pc:docMk/>
            <pc:sldMk cId="2015019885" sldId="2147483467"/>
            <ac:spMk id="9" creationId="{D683ED85-A8B8-F4A1-9EA2-AEE2749F442C}"/>
          </ac:spMkLst>
        </pc:spChg>
        <pc:spChg chg="add mod">
          <ac:chgData name="Allen Hsu" userId="60d91a9c-a42c-4cc8-ad01-70c31ac073b3" providerId="ADAL" clId="{8B35364A-4304-410C-B861-84EF776D426D}" dt="2024-07-29T07:18:31.101" v="1997" actId="1076"/>
          <ac:spMkLst>
            <pc:docMk/>
            <pc:sldMk cId="2015019885" sldId="2147483467"/>
            <ac:spMk id="10" creationId="{6B9401C6-C081-2DE6-AF20-3410830FA627}"/>
          </ac:spMkLst>
        </pc:spChg>
        <pc:spChg chg="add mod">
          <ac:chgData name="Allen Hsu" userId="60d91a9c-a42c-4cc8-ad01-70c31ac073b3" providerId="ADAL" clId="{8B35364A-4304-410C-B861-84EF776D426D}" dt="2024-07-29T07:18:54.790" v="2030" actId="20577"/>
          <ac:spMkLst>
            <pc:docMk/>
            <pc:sldMk cId="2015019885" sldId="2147483467"/>
            <ac:spMk id="22" creationId="{EFD1EB24-A8B7-BB13-BDB4-A6BC20D50AE6}"/>
          </ac:spMkLst>
        </pc:spChg>
        <pc:spChg chg="add mod">
          <ac:chgData name="Allen Hsu" userId="60d91a9c-a42c-4cc8-ad01-70c31ac073b3" providerId="ADAL" clId="{8B35364A-4304-410C-B861-84EF776D426D}" dt="2024-07-29T07:20:26.145" v="2077" actId="14100"/>
          <ac:spMkLst>
            <pc:docMk/>
            <pc:sldMk cId="2015019885" sldId="2147483467"/>
            <ac:spMk id="35" creationId="{EF219BD1-2462-0A4A-D013-E1208546E4C8}"/>
          </ac:spMkLst>
        </pc:spChg>
        <pc:cxnChg chg="add mod">
          <ac:chgData name="Allen Hsu" userId="60d91a9c-a42c-4cc8-ad01-70c31ac073b3" providerId="ADAL" clId="{8B35364A-4304-410C-B861-84EF776D426D}" dt="2024-07-29T07:18:31.101" v="1997" actId="1076"/>
          <ac:cxnSpMkLst>
            <pc:docMk/>
            <pc:sldMk cId="2015019885" sldId="2147483467"/>
            <ac:cxnSpMk id="12" creationId="{1E22E094-3F40-11B7-B246-3CCDAC3BE9E5}"/>
          </ac:cxnSpMkLst>
        </pc:cxnChg>
        <pc:cxnChg chg="add mod">
          <ac:chgData name="Allen Hsu" userId="60d91a9c-a42c-4cc8-ad01-70c31ac073b3" providerId="ADAL" clId="{8B35364A-4304-410C-B861-84EF776D426D}" dt="2024-07-29T07:18:31.101" v="1997" actId="1076"/>
          <ac:cxnSpMkLst>
            <pc:docMk/>
            <pc:sldMk cId="2015019885" sldId="2147483467"/>
            <ac:cxnSpMk id="13" creationId="{76590978-97AF-767F-7F54-FAEC002CD2AA}"/>
          </ac:cxnSpMkLst>
        </pc:cxnChg>
        <pc:cxnChg chg="add mod">
          <ac:chgData name="Allen Hsu" userId="60d91a9c-a42c-4cc8-ad01-70c31ac073b3" providerId="ADAL" clId="{8B35364A-4304-410C-B861-84EF776D426D}" dt="2024-07-29T07:19:32.167" v="2058" actId="14100"/>
          <ac:cxnSpMkLst>
            <pc:docMk/>
            <pc:sldMk cId="2015019885" sldId="2147483467"/>
            <ac:cxnSpMk id="16" creationId="{906A24EA-1659-9641-A07A-B0E60300F40F}"/>
          </ac:cxnSpMkLst>
        </pc:cxnChg>
        <pc:cxnChg chg="add mod">
          <ac:chgData name="Allen Hsu" userId="60d91a9c-a42c-4cc8-ad01-70c31ac073b3" providerId="ADAL" clId="{8B35364A-4304-410C-B861-84EF776D426D}" dt="2024-07-29T07:18:52.087" v="2022" actId="14100"/>
          <ac:cxnSpMkLst>
            <pc:docMk/>
            <pc:sldMk cId="2015019885" sldId="2147483467"/>
            <ac:cxnSpMk id="23" creationId="{3A65492F-FD92-D286-37A9-F219ED163D6D}"/>
          </ac:cxnSpMkLst>
        </pc:cxnChg>
        <pc:cxnChg chg="add mod">
          <ac:chgData name="Allen Hsu" userId="60d91a9c-a42c-4cc8-ad01-70c31ac073b3" providerId="ADAL" clId="{8B35364A-4304-410C-B861-84EF776D426D}" dt="2024-07-29T07:19:00.069" v="2033" actId="14100"/>
          <ac:cxnSpMkLst>
            <pc:docMk/>
            <pc:sldMk cId="2015019885" sldId="2147483467"/>
            <ac:cxnSpMk id="27" creationId="{415FA435-5A8C-1AA7-A86C-5C0ECD9CF3EC}"/>
          </ac:cxnSpMkLst>
        </pc:cxnChg>
        <pc:cxnChg chg="add mod">
          <ac:chgData name="Allen Hsu" userId="60d91a9c-a42c-4cc8-ad01-70c31ac073b3" providerId="ADAL" clId="{8B35364A-4304-410C-B861-84EF776D426D}" dt="2024-07-29T07:19:03.714" v="2036" actId="14100"/>
          <ac:cxnSpMkLst>
            <pc:docMk/>
            <pc:sldMk cId="2015019885" sldId="2147483467"/>
            <ac:cxnSpMk id="30" creationId="{08F06F5B-DDDB-4518-9E32-A506DD25A06A}"/>
          </ac:cxnSpMkLst>
        </pc:cxnChg>
        <pc:cxnChg chg="add mod">
          <ac:chgData name="Allen Hsu" userId="60d91a9c-a42c-4cc8-ad01-70c31ac073b3" providerId="ADAL" clId="{8B35364A-4304-410C-B861-84EF776D426D}" dt="2024-07-29T07:20:26.145" v="2077" actId="14100"/>
          <ac:cxnSpMkLst>
            <pc:docMk/>
            <pc:sldMk cId="2015019885" sldId="2147483467"/>
            <ac:cxnSpMk id="36" creationId="{86876A07-8DD4-B2D7-C19C-67EEFF56E649}"/>
          </ac:cxnSpMkLst>
        </pc:cxnChg>
      </pc:sldChg>
      <pc:sldChg chg="addSp delSp modSp new mod modAnim">
        <pc:chgData name="Allen Hsu" userId="60d91a9c-a42c-4cc8-ad01-70c31ac073b3" providerId="ADAL" clId="{8B35364A-4304-410C-B861-84EF776D426D}" dt="2024-07-29T07:37:33.094" v="2199" actId="1076"/>
        <pc:sldMkLst>
          <pc:docMk/>
          <pc:sldMk cId="1472282600" sldId="2147483468"/>
        </pc:sldMkLst>
        <pc:spChg chg="mod">
          <ac:chgData name="Allen Hsu" userId="60d91a9c-a42c-4cc8-ad01-70c31ac073b3" providerId="ADAL" clId="{8B35364A-4304-410C-B861-84EF776D426D}" dt="2024-07-29T07:24:14.147" v="2196" actId="20577"/>
          <ac:spMkLst>
            <pc:docMk/>
            <pc:sldMk cId="1472282600" sldId="2147483468"/>
            <ac:spMk id="2" creationId="{6DFBE594-51D3-761F-4F16-FCC8B3EDF771}"/>
          </ac:spMkLst>
        </pc:spChg>
        <pc:spChg chg="del">
          <ac:chgData name="Allen Hsu" userId="60d91a9c-a42c-4cc8-ad01-70c31ac073b3" providerId="ADAL" clId="{8B35364A-4304-410C-B861-84EF776D426D}" dt="2024-07-29T07:24:16.265" v="2197" actId="478"/>
          <ac:spMkLst>
            <pc:docMk/>
            <pc:sldMk cId="1472282600" sldId="2147483468"/>
            <ac:spMk id="4" creationId="{787CFDF4-2577-E001-9C8E-20468442C389}"/>
          </ac:spMkLst>
        </pc:spChg>
        <pc:picChg chg="add mod">
          <ac:chgData name="Allen Hsu" userId="60d91a9c-a42c-4cc8-ad01-70c31ac073b3" providerId="ADAL" clId="{8B35364A-4304-410C-B861-84EF776D426D}" dt="2024-07-29T07:37:33.094" v="2199" actId="1076"/>
          <ac:picMkLst>
            <pc:docMk/>
            <pc:sldMk cId="1472282600" sldId="2147483468"/>
            <ac:picMk id="5" creationId="{57A2F514-304B-60C2-8117-5F2CCA7A0731}"/>
          </ac:picMkLst>
        </pc:picChg>
      </pc:sldChg>
      <pc:sldChg chg="addSp delSp modSp new mod ord">
        <pc:chgData name="Allen Hsu" userId="60d91a9c-a42c-4cc8-ad01-70c31ac073b3" providerId="ADAL" clId="{8B35364A-4304-410C-B861-84EF776D426D}" dt="2024-07-29T07:49:44.305" v="2423" actId="2710"/>
        <pc:sldMkLst>
          <pc:docMk/>
          <pc:sldMk cId="1182909198" sldId="2147483469"/>
        </pc:sldMkLst>
        <pc:spChg chg="mod">
          <ac:chgData name="Allen Hsu" userId="60d91a9c-a42c-4cc8-ad01-70c31ac073b3" providerId="ADAL" clId="{8B35364A-4304-410C-B861-84EF776D426D}" dt="2024-07-29T07:47:26.260" v="2225" actId="20577"/>
          <ac:spMkLst>
            <pc:docMk/>
            <pc:sldMk cId="1182909198" sldId="2147483469"/>
            <ac:spMk id="2" creationId="{B4619AAD-00F0-3D45-5FE4-EEA52DE38D59}"/>
          </ac:spMkLst>
        </pc:spChg>
        <pc:spChg chg="del">
          <ac:chgData name="Allen Hsu" userId="60d91a9c-a42c-4cc8-ad01-70c31ac073b3" providerId="ADAL" clId="{8B35364A-4304-410C-B861-84EF776D426D}" dt="2024-07-29T07:47:29.172" v="2226" actId="478"/>
          <ac:spMkLst>
            <pc:docMk/>
            <pc:sldMk cId="1182909198" sldId="2147483469"/>
            <ac:spMk id="4" creationId="{BD5AD0CF-F5CB-A350-0BD8-6E2AFBD8D691}"/>
          </ac:spMkLst>
        </pc:spChg>
        <pc:spChg chg="add mod">
          <ac:chgData name="Allen Hsu" userId="60d91a9c-a42c-4cc8-ad01-70c31ac073b3" providerId="ADAL" clId="{8B35364A-4304-410C-B861-84EF776D426D}" dt="2024-07-29T07:49:44.305" v="2423" actId="2710"/>
          <ac:spMkLst>
            <pc:docMk/>
            <pc:sldMk cId="1182909198" sldId="2147483469"/>
            <ac:spMk id="5" creationId="{A85F0FA0-2460-3D06-7976-63D69DDB20F0}"/>
          </ac:spMkLst>
        </pc:spChg>
      </pc:sldChg>
      <pc:sldMasterChg chg="addSp modSp mod">
        <pc:chgData name="Allen Hsu" userId="60d91a9c-a42c-4cc8-ad01-70c31ac073b3" providerId="ADAL" clId="{8B35364A-4304-410C-B861-84EF776D426D}" dt="2024-07-29T05:08:14.064" v="30"/>
        <pc:sldMasterMkLst>
          <pc:docMk/>
          <pc:sldMasterMk cId="1593776370" sldId="2147483648"/>
        </pc:sldMasterMkLst>
        <pc:spChg chg="add mod ord modVis">
          <ac:chgData name="Allen Hsu" userId="60d91a9c-a42c-4cc8-ad01-70c31ac073b3" providerId="ADAL" clId="{8B35364A-4304-410C-B861-84EF776D426D}" dt="2024-07-29T05:08:14.064" v="30"/>
          <ac:spMkLst>
            <pc:docMk/>
            <pc:sldMasterMk cId="1593776370" sldId="2147483648"/>
            <ac:spMk id="7" creationId="{2ECCCB04-79AD-7FAC-0788-55E68225C004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58F194-10C7-F642-3F96-39C7E5F6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426543-9225-654C-AC46-327CF2CA9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75E438-2CAD-6E9D-4D22-DDCD9F1E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2204FA-057C-62EA-427D-DB23C410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A7433D-02BF-4160-5316-EAD2B100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087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C5F09-D7F1-8198-86B4-1857551B4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C1CFA7-2A20-54AE-3C45-C4E58AE6A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DD1FDC-AD2B-E4F1-EE95-911F72A4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818D02-A10C-AEF4-C06A-E9D7B0C4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6B28FC-0D6B-C4BF-9B54-6E94FAE6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08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01C47C7-0C33-1F93-5AB8-7165670E9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16FBAF0-CDBC-D4BB-1CE3-145877A1B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9F3BE0-5AE8-F44E-8DEB-AA9F9012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98FB1E-FE05-C27A-04AE-A514A493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74D943-A91B-3441-DE72-FE5E5BF3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916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57BB322-78F2-DA19-9834-930A5D8A4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3" r="-140"/>
          <a:stretch/>
        </p:blipFill>
        <p:spPr>
          <a:xfrm>
            <a:off x="0" y="166416"/>
            <a:ext cx="3309257" cy="6496140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D4E2DC8D-FDD0-0053-60D3-10628F577CDE}"/>
              </a:ext>
            </a:extLst>
          </p:cNvPr>
          <p:cNvSpPr/>
          <p:nvPr userDrawn="1"/>
        </p:nvSpPr>
        <p:spPr>
          <a:xfrm>
            <a:off x="0" y="0"/>
            <a:ext cx="1219970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4800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版面配置區 10">
            <a:extLst>
              <a:ext uri="{FF2B5EF4-FFF2-40B4-BE49-F238E27FC236}">
                <a16:creationId xmlns:a16="http://schemas.microsoft.com/office/drawing/2014/main" id="{E368F0FE-253C-90A5-A274-21063F931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7"/>
            <a:ext cx="6913964" cy="608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Speaker Name Goes Here</a:t>
            </a:r>
            <a:endParaRPr kumimoji="1" lang="zh-TW" altLang="en-US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2951018"/>
            <a:ext cx="6889025" cy="691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0000" y="444652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0E67C480-1515-4254-9025-3853D21EC8D6}" type="datetime3">
              <a:rPr lang="en-US" altLang="zh-TW" smtClean="0"/>
              <a:pPr/>
              <a:t>29 July 2024</a:t>
            </a:fld>
            <a:endParaRPr lang="en-US"/>
          </a:p>
        </p:txBody>
      </p:sp>
      <p:pic>
        <p:nvPicPr>
          <p:cNvPr id="6" name="圖片 5" descr="一張含有 文字, 美工圖案 的圖片&#10;&#10;自動產生的描述">
            <a:extLst>
              <a:ext uri="{FF2B5EF4-FFF2-40B4-BE49-F238E27FC236}">
                <a16:creationId xmlns:a16="http://schemas.microsoft.com/office/drawing/2014/main" id="{D3350A7B-F384-FCEA-9CAE-654B1C209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57BB322-78F2-DA19-9834-930A5D8A4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3" r="-140"/>
          <a:stretch/>
        </p:blipFill>
        <p:spPr>
          <a:xfrm>
            <a:off x="0" y="166416"/>
            <a:ext cx="3309257" cy="6496140"/>
          </a:xfrm>
          <a:prstGeom prst="rect">
            <a:avLst/>
          </a:prstGeom>
        </p:spPr>
      </p:pic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5900" y="2037377"/>
            <a:ext cx="6281199" cy="1007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3200" b="1" i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Agenda</a:t>
            </a:r>
            <a:endParaRPr lang="zh-TW" altLang="en-US"/>
          </a:p>
        </p:txBody>
      </p:sp>
      <p:sp>
        <p:nvSpPr>
          <p:cNvPr id="3" name="文字版面配置區 61">
            <a:extLst>
              <a:ext uri="{FF2B5EF4-FFF2-40B4-BE49-F238E27FC236}">
                <a16:creationId xmlns:a16="http://schemas.microsoft.com/office/drawing/2014/main" id="{7AD2A7E7-E50C-B7C4-460B-DFC324A33C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5466" y="387124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7EEBBB0-E979-2ECA-1F78-0ACFF1B7D243}"/>
              </a:ext>
            </a:extLst>
          </p:cNvPr>
          <p:cNvCxnSpPr>
            <a:cxnSpLocks/>
          </p:cNvCxnSpPr>
          <p:nvPr userDrawn="1"/>
        </p:nvCxnSpPr>
        <p:spPr>
          <a:xfrm>
            <a:off x="2946400" y="3425371"/>
            <a:ext cx="767261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版面配置區 61">
            <a:extLst>
              <a:ext uri="{FF2B5EF4-FFF2-40B4-BE49-F238E27FC236}">
                <a16:creationId xmlns:a16="http://schemas.microsoft.com/office/drawing/2014/main" id="{A42ECBFA-7CAA-4014-A791-201F33EF8B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18887" y="381063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6" name="文字版面配置區 61">
            <a:extLst>
              <a:ext uri="{FF2B5EF4-FFF2-40B4-BE49-F238E27FC236}">
                <a16:creationId xmlns:a16="http://schemas.microsoft.com/office/drawing/2014/main" id="{38F406E2-E66D-00E9-9BFE-C3C60CFF44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95466" y="486692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3" name="文字版面配置區 61">
            <a:extLst>
              <a:ext uri="{FF2B5EF4-FFF2-40B4-BE49-F238E27FC236}">
                <a16:creationId xmlns:a16="http://schemas.microsoft.com/office/drawing/2014/main" id="{40CA2672-E5E8-B174-BD33-FEC8C190DD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618887" y="480631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23" name="文字版面配置區 61">
            <a:extLst>
              <a:ext uri="{FF2B5EF4-FFF2-40B4-BE49-F238E27FC236}">
                <a16:creationId xmlns:a16="http://schemas.microsoft.com/office/drawing/2014/main" id="{2AB58E88-4D77-A708-22B1-76B73C1B8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95466" y="584228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4" name="文字版面配置區 61">
            <a:extLst>
              <a:ext uri="{FF2B5EF4-FFF2-40B4-BE49-F238E27FC236}">
                <a16:creationId xmlns:a16="http://schemas.microsoft.com/office/drawing/2014/main" id="{E71B1B26-1FE6-6963-85AA-6187F6A651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618887" y="578167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25" name="文字版面配置區 61">
            <a:extLst>
              <a:ext uri="{FF2B5EF4-FFF2-40B4-BE49-F238E27FC236}">
                <a16:creationId xmlns:a16="http://schemas.microsoft.com/office/drawing/2014/main" id="{39072B5B-8B35-F3E5-4DD1-8085BC9FECF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24186" y="387124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6" name="文字版面配置區 61">
            <a:extLst>
              <a:ext uri="{FF2B5EF4-FFF2-40B4-BE49-F238E27FC236}">
                <a16:creationId xmlns:a16="http://schemas.microsoft.com/office/drawing/2014/main" id="{09F8FC40-C0A5-1AA2-1EAE-58E46B1717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47607" y="381063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4</a:t>
            </a:r>
            <a:endParaRPr lang="zh-TW" altLang="en-US"/>
          </a:p>
        </p:txBody>
      </p:sp>
      <p:sp>
        <p:nvSpPr>
          <p:cNvPr id="27" name="文字版面配置區 61">
            <a:extLst>
              <a:ext uri="{FF2B5EF4-FFF2-40B4-BE49-F238E27FC236}">
                <a16:creationId xmlns:a16="http://schemas.microsoft.com/office/drawing/2014/main" id="{D507110A-9A95-F20E-4159-D772652CAF6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924186" y="486692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8" name="文字版面配置區 61">
            <a:extLst>
              <a:ext uri="{FF2B5EF4-FFF2-40B4-BE49-F238E27FC236}">
                <a16:creationId xmlns:a16="http://schemas.microsoft.com/office/drawing/2014/main" id="{1EC59672-D918-31D1-7ED0-C01FB4BA8B5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47607" y="480631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5</a:t>
            </a:r>
            <a:endParaRPr lang="zh-TW" altLang="en-US"/>
          </a:p>
        </p:txBody>
      </p:sp>
      <p:sp>
        <p:nvSpPr>
          <p:cNvPr id="29" name="文字版面配置區 61">
            <a:extLst>
              <a:ext uri="{FF2B5EF4-FFF2-40B4-BE49-F238E27FC236}">
                <a16:creationId xmlns:a16="http://schemas.microsoft.com/office/drawing/2014/main" id="{4A38ECA5-FC28-128E-9E61-140F639FF7B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924186" y="584228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30" name="文字版面配置區 61">
            <a:extLst>
              <a:ext uri="{FF2B5EF4-FFF2-40B4-BE49-F238E27FC236}">
                <a16:creationId xmlns:a16="http://schemas.microsoft.com/office/drawing/2014/main" id="{2862DF12-0BA8-3886-2183-53FAE429482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47607" y="578167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6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3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2CBE26C0-8301-A6D6-4B39-51092A4201F0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標題版面配置區 10">
            <a:extLst>
              <a:ext uri="{FF2B5EF4-FFF2-40B4-BE49-F238E27FC236}">
                <a16:creationId xmlns:a16="http://schemas.microsoft.com/office/drawing/2014/main" id="{06F6EF63-A396-ED81-E81D-0077C7BF2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20" name="文字版面配置區 11">
            <a:extLst>
              <a:ext uri="{FF2B5EF4-FFF2-40B4-BE49-F238E27FC236}">
                <a16:creationId xmlns:a16="http://schemas.microsoft.com/office/drawing/2014/main" id="{5D29BB83-CE61-E891-19A5-807C04A1F6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pPr/>
              <a:t>29 July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6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F8F4A9-7F17-5BB7-8B81-6381A86585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45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716062-8426-1F6D-4C18-C4593EB38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87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9597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6E00F-EBF3-4491-8049-2B1D531B6CA1}" type="datetime3">
              <a:rPr lang="en-US" altLang="zh-TW" smtClean="0"/>
              <a:t>29 July 2024</a:t>
            </a:fld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0A7B1C-EC26-03B6-EB1A-88B58643F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3" name="Straight Connector 13">
            <a:extLst>
              <a:ext uri="{FF2B5EF4-FFF2-40B4-BE49-F238E27FC236}">
                <a16:creationId xmlns:a16="http://schemas.microsoft.com/office/drawing/2014/main" id="{DE1E989A-C21F-D815-7304-8AE92060C704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標題版面配置區 10">
            <a:extLst>
              <a:ext uri="{FF2B5EF4-FFF2-40B4-BE49-F238E27FC236}">
                <a16:creationId xmlns:a16="http://schemas.microsoft.com/office/drawing/2014/main" id="{D1862A91-4F0D-DB71-D17C-EAC7DF4A7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8" name="文字版面配置區 11">
            <a:extLst>
              <a:ext uri="{FF2B5EF4-FFF2-40B4-BE49-F238E27FC236}">
                <a16:creationId xmlns:a16="http://schemas.microsoft.com/office/drawing/2014/main" id="{6259A965-6C30-810B-338E-90FF95DC06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pic>
        <p:nvPicPr>
          <p:cNvPr id="4" name="圖片 3" descr="一張含有 文字, 美工圖案 的圖片&#10;&#10;自動產生的描述">
            <a:extLst>
              <a:ext uri="{FF2B5EF4-FFF2-40B4-BE49-F238E27FC236}">
                <a16:creationId xmlns:a16="http://schemas.microsoft.com/office/drawing/2014/main" id="{0E2D6466-93D5-8BB1-5ED3-083D1EF1B8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0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0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FC7DC7-BF85-94A5-9C3C-CD83B74C9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24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82E702-F2E6-4789-8F04-B62DEDFD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302EE-5801-607C-E9D2-8F33070D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55174-BDFF-A65D-CBC6-E82154FF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8C2FFC-9CA8-1283-0D16-DC9360D1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476CE8-A677-5065-7703-957438D9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413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6E00F-EBF3-4491-8049-2B1D531B6CA1}" type="datetime3">
              <a:rPr lang="en-US" altLang="zh-TW" smtClean="0"/>
              <a:t>29 July 2024</a:t>
            </a:fld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0A7B1C-EC26-03B6-EB1A-88B58643F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A0CF3B8-522E-ABCE-54A6-EF9AA07EFEAE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標題版面配置區 10">
            <a:extLst>
              <a:ext uri="{FF2B5EF4-FFF2-40B4-BE49-F238E27FC236}">
                <a16:creationId xmlns:a16="http://schemas.microsoft.com/office/drawing/2014/main" id="{C2217335-DCD5-3D16-6120-2CC8FDD3D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11" name="文字版面配置區 11">
            <a:extLst>
              <a:ext uri="{FF2B5EF4-FFF2-40B4-BE49-F238E27FC236}">
                <a16:creationId xmlns:a16="http://schemas.microsoft.com/office/drawing/2014/main" id="{614CC118-5307-704E-6D8C-B6162E7D38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18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89929E-7B3B-4CAD-8097-4AEA6F692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1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9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1BEC75-8B52-027A-FD55-3F4600A55A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5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t>29 July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2" name="Straight Connector 13">
            <a:extLst>
              <a:ext uri="{FF2B5EF4-FFF2-40B4-BE49-F238E27FC236}">
                <a16:creationId xmlns:a16="http://schemas.microsoft.com/office/drawing/2014/main" id="{26672422-0D34-2AAE-4ED8-C5DB7EBD39EE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版面配置區 10">
            <a:extLst>
              <a:ext uri="{FF2B5EF4-FFF2-40B4-BE49-F238E27FC236}">
                <a16:creationId xmlns:a16="http://schemas.microsoft.com/office/drawing/2014/main" id="{E20FFCAE-BA9B-FEE3-6D64-0ADE006EB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7" name="文字版面配置區 11">
            <a:extLst>
              <a:ext uri="{FF2B5EF4-FFF2-40B4-BE49-F238E27FC236}">
                <a16:creationId xmlns:a16="http://schemas.microsoft.com/office/drawing/2014/main" id="{F41BC64D-937F-2DEB-C573-833C893330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4621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EB752A-68CB-1832-F753-239CF34508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604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69E1B7-B26A-38EB-0464-723F146028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289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t>29 July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2" name="Straight Connector 13">
            <a:extLst>
              <a:ext uri="{FF2B5EF4-FFF2-40B4-BE49-F238E27FC236}">
                <a16:creationId xmlns:a16="http://schemas.microsoft.com/office/drawing/2014/main" id="{A61E049A-A96F-9580-8A79-71714D6E510F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版面配置區 10">
            <a:extLst>
              <a:ext uri="{FF2B5EF4-FFF2-40B4-BE49-F238E27FC236}">
                <a16:creationId xmlns:a16="http://schemas.microsoft.com/office/drawing/2014/main" id="{489DAF5B-4A0F-E7FE-A48A-5F6D3401F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7" name="文字版面配置區 11">
            <a:extLst>
              <a:ext uri="{FF2B5EF4-FFF2-40B4-BE49-F238E27FC236}">
                <a16:creationId xmlns:a16="http://schemas.microsoft.com/office/drawing/2014/main" id="{BDFAE21A-FF23-10E9-39E7-04E915DAA0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pic>
        <p:nvPicPr>
          <p:cNvPr id="4" name="圖片 3" descr="一張含有 文字, 美工圖案 的圖片&#10;&#10;自動產生的描述">
            <a:extLst>
              <a:ext uri="{FF2B5EF4-FFF2-40B4-BE49-F238E27FC236}">
                <a16:creationId xmlns:a16="http://schemas.microsoft.com/office/drawing/2014/main" id="{734F5CBF-A67F-8710-5DBA-931808AF27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7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 sz="320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2F8FC2-CDEE-AB07-373A-2CD934056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76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92874-CA3E-9B62-5994-E9A08DC3FB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21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chemeClr val="accent1">
                <a:alpha val="70000"/>
              </a:schemeClr>
            </a:gs>
            <a:gs pos="48000">
              <a:schemeClr val="accent2">
                <a:alpha val="70000"/>
              </a:schemeClr>
            </a:gs>
            <a:gs pos="100000">
              <a:schemeClr val="accent3">
                <a:alpha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10714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801" y="1400563"/>
            <a:ext cx="4600913" cy="1676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kumimoji="1" lang="en-US" altLang="zh-TW"/>
              <a:t>Thanks for Your Attention</a:t>
            </a:r>
            <a:endParaRPr kumimoji="1" lang="zh-TW" altLang="en-US"/>
          </a:p>
        </p:txBody>
      </p:sp>
      <p:pic>
        <p:nvPicPr>
          <p:cNvPr id="4" name="圖片 3" descr="一張含有 電子產品 的圖片&#10;&#10;自動產生的描述">
            <a:extLst>
              <a:ext uri="{FF2B5EF4-FFF2-40B4-BE49-F238E27FC236}">
                <a16:creationId xmlns:a16="http://schemas.microsoft.com/office/drawing/2014/main" id="{57D232CE-86CF-A1C9-7225-7C1A08746B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948" y="2108324"/>
            <a:ext cx="9499352" cy="47496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F2FB17-80FC-9F76-018F-865EF0FC5D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30" y="682172"/>
            <a:ext cx="3419054" cy="1650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1EDFAD7-715B-75D6-E6E1-4AC9187BE41D}"/>
              </a:ext>
            </a:extLst>
          </p:cNvPr>
          <p:cNvSpPr txBox="1"/>
          <p:nvPr userDrawn="1"/>
        </p:nvSpPr>
        <p:spPr>
          <a:xfrm>
            <a:off x="719091" y="6223247"/>
            <a:ext cx="3732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LEOTEK Electronics USA, LLC. | Leotek.com</a:t>
            </a:r>
            <a:endParaRPr lang="zh-TW" altLang="en-US" sz="1400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054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C9FBC-CC1D-7FBC-3818-294B376A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49A376-5A0B-DE9F-EA22-6E0F86C71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F8DCA5-09A0-F324-60CE-9061B6D7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C20978-319E-91A0-1DFB-16CA8A445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137D65-7F25-410E-9234-30F2CF51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088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607DEF4-ADF7-8298-46EB-BD7662B87E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1F3112-6426-5499-FEA5-AF685E279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93" y="1270000"/>
            <a:ext cx="11336635" cy="4849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7A04520A-8A7C-EA69-7A3B-1595ABEA44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693" y="249903"/>
            <a:ext cx="10515600" cy="81689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Noto Sans CJK TC Medium" panose="020B0500000000000000" pitchFamily="34" charset="-128"/>
                <a:ea typeface="Noto Sans CJK TC Medium" panose="020B0500000000000000" pitchFamily="34" charset="-128"/>
              </a:defRPr>
            </a:lvl1pPr>
          </a:lstStyle>
          <a:p>
            <a:r>
              <a:rPr kumimoji="1" lang="zh-TW" altLang="en-US"/>
              <a:t>按一下以編輯標題樣式</a:t>
            </a:r>
          </a:p>
        </p:txBody>
      </p:sp>
    </p:spTree>
    <p:extLst>
      <p:ext uri="{BB962C8B-B14F-4D97-AF65-F5344CB8AC3E}">
        <p14:creationId xmlns:p14="http://schemas.microsoft.com/office/powerpoint/2010/main" val="162187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24E01-8787-F3C5-71BC-358E5873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77A685-0914-36AE-E0DE-0011821B7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526BE4-9B5D-2889-A354-2D726DBCB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B31A86-18AD-AE58-92B1-8FFDCCA5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0B625E-0D6D-D318-5F4F-6416CD05D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4F7D10-BBF7-E6FB-9DCB-955668BD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87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167F4-6CEC-41F7-2161-5B7E1B6F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3F5CC2-0A66-5AE0-E193-45197F40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84429B-FCC9-1D64-E8EE-0D4CFDBEF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FAA8F19-1BAF-ADFC-CC44-8A9DF20F0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0583458-3250-690A-B728-B2267CCB9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0E89BE6-2E2B-B58E-9BB4-2EDE0E40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A738068-59D8-E9D4-8073-AD94880B4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5A3AA6-430C-DD19-56E9-463296FE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4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CF9D17-9355-C4C9-C284-30AABD31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F494AF-CD1F-13FD-A33D-305C0102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9EC3D4F-30A6-D95A-3109-7433E168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23CBA4-3D10-6245-FDBD-0A7388C8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60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57329B-0234-76D4-5F0D-E8B366A3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21952B-F4D9-FCDD-C3D5-1735536D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7AA5EC-7D0B-9FE7-53FB-134EE1E6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977AB-1F6E-B3AF-CE9E-47AD35FA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6F359B-0593-2BA9-4354-E81B9208F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CE4631-C2CD-BED1-8360-4E84802DB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4F6749-C2E1-1B00-2B55-56A28E41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F4BBAA-4529-4EF2-2D58-73A8120C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525CEC-B630-4E58-DB15-EE5B5FA1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51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8F636A-7193-26D4-E6C8-146CCDEC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E59917D-45E0-E859-8AA3-2B5971483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6F41F2-08C7-7886-EFB8-D8A523417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076708-0DA5-0ECA-7EA9-E1A5C63E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F990A3-F97F-4E4F-6B3B-91CF8522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6785E9-C1AD-6F08-ED74-E0C98E9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1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E3C9F9-B616-7075-EF47-31A0005E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AA1416-65A6-0A9D-D89C-0DB634CE0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71780F-6689-BCC3-1558-435AC91B3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071E03-2438-4C07-8DAF-A5BE7956E1E9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42539D-A9C0-34FA-E007-3FF325388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8107BB-9958-A485-2EA7-A354F08FE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A29689-92A7-425E-8D2E-CBCE84B62AC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MSIPCMContentMarking" descr="{&quot;HashCode&quot;:1017120012,&quot;Placement&quot;:&quot;Header&quot;,&quot;Top&quot;:0.0,&quot;Left&quot;:779.585144,&quot;SlideWidth&quot;:960,&quot;SlideHeight&quot;:540}">
            <a:extLst>
              <a:ext uri="{FF2B5EF4-FFF2-40B4-BE49-F238E27FC236}">
                <a16:creationId xmlns:a16="http://schemas.microsoft.com/office/drawing/2014/main" id="{2ECCCB04-79AD-7FAC-0788-55E68225C004}"/>
              </a:ext>
            </a:extLst>
          </p:cNvPr>
          <p:cNvSpPr txBox="1"/>
          <p:nvPr userDrawn="1"/>
        </p:nvSpPr>
        <p:spPr>
          <a:xfrm>
            <a:off x="9900731" y="0"/>
            <a:ext cx="2291268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zh-TW" sz="1200">
                <a:solidFill>
                  <a:srgbClr val="000000"/>
                </a:solidFill>
                <a:latin typeface="Calibri" panose="020F0502020204030204" pitchFamily="34" charset="0"/>
              </a:rPr>
              <a:t>LITEON Internal Use </a:t>
            </a:r>
            <a:r>
              <a:rPr lang="zh-TW" altLang="en-US" sz="1200">
                <a:solidFill>
                  <a:srgbClr val="000000"/>
                </a:solidFill>
                <a:latin typeface="Calibri" panose="020F0502020204030204" pitchFamily="34" charset="0"/>
              </a:rPr>
              <a:t>內部使用 </a:t>
            </a:r>
          </a:p>
        </p:txBody>
      </p:sp>
    </p:spTree>
    <p:extLst>
      <p:ext uri="{BB962C8B-B14F-4D97-AF65-F5344CB8AC3E}">
        <p14:creationId xmlns:p14="http://schemas.microsoft.com/office/powerpoint/2010/main" val="15937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E9962-487E-438E-98C3-AD7498B74255}" type="datetime3">
              <a:rPr lang="en-US" altLang="zh-TW" smtClean="0"/>
              <a:t>29 July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1017120012,&quot;Placement&quot;:&quot;Header&quot;,&quot;Top&quot;:0.0,&quot;Left&quot;:779.585144,&quot;SlideWidth&quot;:960,&quot;SlideHeight&quot;:540}">
            <a:extLst>
              <a:ext uri="{FF2B5EF4-FFF2-40B4-BE49-F238E27FC236}">
                <a16:creationId xmlns:a16="http://schemas.microsoft.com/office/drawing/2014/main" id="{CB5D914A-1AFA-2FA0-09FC-C3AC99C8A307}"/>
              </a:ext>
            </a:extLst>
          </p:cNvPr>
          <p:cNvSpPr txBox="1"/>
          <p:nvPr userDrawn="1"/>
        </p:nvSpPr>
        <p:spPr>
          <a:xfrm>
            <a:off x="9900731" y="0"/>
            <a:ext cx="2291268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zh-TW" sz="1200">
                <a:solidFill>
                  <a:srgbClr val="000000"/>
                </a:solidFill>
                <a:latin typeface="Calibri" panose="020F0502020204030204" pitchFamily="34" charset="0"/>
              </a:rPr>
              <a:t>LITEON Internal Use </a:t>
            </a:r>
            <a:r>
              <a:rPr lang="zh-TW" altLang="en-US" sz="1200">
                <a:solidFill>
                  <a:srgbClr val="000000"/>
                </a:solidFill>
                <a:latin typeface="Calibri" panose="020F0502020204030204" pitchFamily="34" charset="0"/>
              </a:rPr>
              <a:t>內部使用 </a:t>
            </a:r>
          </a:p>
        </p:txBody>
      </p:sp>
    </p:spTree>
    <p:extLst>
      <p:ext uri="{BB962C8B-B14F-4D97-AF65-F5344CB8AC3E}">
        <p14:creationId xmlns:p14="http://schemas.microsoft.com/office/powerpoint/2010/main" val="366640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2slWVxJZp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gnalcontrol.com/products/gtt/Opticom_GPS_Vehicle_Equipment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gnalcontrol.com/products/gtt/Opticom_GPS_Intersection_Equipment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buckeyeevp.com/store/p86/SoundOffOpticomPreemptionModule.html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Nhr6zTaBCUs?start=54&amp;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https://www.youtube.com/embed/oT80Y18oAH8?start=185&amp;feature=oembed" TargetMode="External"/><Relationship Id="rId1" Type="http://schemas.openxmlformats.org/officeDocument/2006/relationships/video" Target="https://www.youtube.com/embed/qinRtaSW68s?start=159&amp;feature=oembed" TargetMode="External"/><Relationship Id="rId6" Type="http://schemas.openxmlformats.org/officeDocument/2006/relationships/hyperlink" Target="https://youtu.be/ZPXhS9U2RY8?t=1329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&amp;ved=2ahUKEwjM9Y_kwMuHAxVnj68BHXsRAT8QFnoECDEQAQ&amp;url=https%3A%2F%2Fwww.fedsig.com%2Fsites%2Fdefault%2Ffiles%2Fresource_library_document%2FM9000%2520Opticom%2520Infrared%2520Data%2520Sheet%2520LR.pdf&amp;usg=AOvVaw0fymZ2T-99Ooe0tMdu7xB0&amp;opi=8997844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amsignal.com/wp-content/uploads/2023/09/Model-492-Emitter-1-Brochure.pdf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3abd6beebec142023d-31d81c9257c2834bed6081c9f3253cbd.ssl.cf2.rackcdn.com/its/cut-sheets/245%20Opticom%20Detector%20711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B7323-36C1-1B13-EEDF-ACE29392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F4367E-64D3-592B-16B6-3A359F264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4000" dirty="0" err="1"/>
              <a:t>Miovision</a:t>
            </a:r>
            <a:r>
              <a:rPr lang="en-US" altLang="zh-TW" sz="4000" dirty="0"/>
              <a:t> Opticom</a:t>
            </a:r>
            <a:endParaRPr lang="zh-TW" altLang="en-US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56F75E-0E4B-D3A1-46B8-6425D0A6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7D5B10-7F0F-4A29-A088-F269036550CE}" type="datetime3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 July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683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A009B-B355-49ED-B4D3-ED48354C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紅外線</a:t>
            </a:r>
            <a:r>
              <a:rPr lang="en-US" altLang="zh-TW" dirty="0"/>
              <a:t>:</a:t>
            </a:r>
            <a:r>
              <a:rPr lang="zh-TW" altLang="en-US" dirty="0"/>
              <a:t> 設置位置正對車道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ED10D1-4746-741A-C486-397F52A2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E4AD55-2B1E-9A56-1489-30EE9BFA7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999307"/>
            <a:ext cx="9002381" cy="58586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4A9D8E-FA92-1C21-BA9B-59F71CB50586}"/>
              </a:ext>
            </a:extLst>
          </p:cNvPr>
          <p:cNvSpPr txBox="1"/>
          <p:nvPr/>
        </p:nvSpPr>
        <p:spPr>
          <a:xfrm>
            <a:off x="6677526" y="630820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TW" dirty="0">
                <a:hlinkClick r:id="rId3"/>
              </a:rPr>
              <a:t>Opticom IR Detector Placement (youtube.com)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547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440DC7-310A-7AA8-A9D6-CF921B3B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GPS:</a:t>
            </a:r>
            <a:r>
              <a:rPr lang="zh-TW" altLang="en-US" dirty="0"/>
              <a:t> 車載設備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6E25C3-DE88-F5D9-F64F-D77EB97DA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CDF71A-DBA6-DF6A-86DA-63B0AB681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4588"/>
            <a:ext cx="10230841" cy="52562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4FB0816-3983-0282-3339-34B151F6F6E0}"/>
              </a:ext>
            </a:extLst>
          </p:cNvPr>
          <p:cNvSpPr txBox="1"/>
          <p:nvPr/>
        </p:nvSpPr>
        <p:spPr>
          <a:xfrm>
            <a:off x="838200" y="6400800"/>
            <a:ext cx="166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Data Sheet</a:t>
            </a:r>
            <a:r>
              <a:rPr lang="zh-TW" altLang="en-US" dirty="0">
                <a:hlinkClick r:id="rId3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169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C5E02B-7BC1-E02D-6F95-2012BE74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GPS:</a:t>
            </a:r>
            <a:r>
              <a:rPr lang="zh-TW" altLang="en-US" dirty="0"/>
              <a:t> 路側偵測設備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0F9B8F7-9EA2-6D29-56E5-31A8B393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982DFD-2E52-E9FE-D45C-B1418796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88962"/>
            <a:ext cx="9016109" cy="46257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C247A45-05F0-2440-6239-025520002D79}"/>
              </a:ext>
            </a:extLst>
          </p:cNvPr>
          <p:cNvSpPr txBox="1"/>
          <p:nvPr/>
        </p:nvSpPr>
        <p:spPr>
          <a:xfrm>
            <a:off x="838200" y="6400800"/>
            <a:ext cx="166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Data Sheet</a:t>
            </a:r>
            <a:r>
              <a:rPr lang="zh-TW" altLang="en-US" dirty="0">
                <a:hlinkClick r:id="rId3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88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B8715B-1097-508E-8958-3B8D86E6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GPS:</a:t>
            </a:r>
            <a:r>
              <a:rPr lang="zh-TW" altLang="en-US" dirty="0"/>
              <a:t> 設置位置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B8FA5F-6069-140F-01D7-DDFBFDA8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13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6B5137-4283-4946-DEC0-B3C97AD1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6252"/>
            <a:ext cx="3572374" cy="387721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08A5D5-01C3-5862-CC56-6E1660AEDCA3}"/>
              </a:ext>
            </a:extLst>
          </p:cNvPr>
          <p:cNvSpPr txBox="1"/>
          <p:nvPr/>
        </p:nvSpPr>
        <p:spPr>
          <a:xfrm>
            <a:off x="838200" y="5643468"/>
            <a:ext cx="3572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須避免與車輛間之遮蔽，如樹幹、建築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較易被破壞、偷竊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安裝、維護方便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E7543D-E018-59D8-7A2F-70DE85B344AA}"/>
              </a:ext>
            </a:extLst>
          </p:cNvPr>
          <p:cNvSpPr/>
          <p:nvPr/>
        </p:nvSpPr>
        <p:spPr>
          <a:xfrm>
            <a:off x="838200" y="1359852"/>
            <a:ext cx="131064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</a:rPr>
              <a:t>號控器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6187AE9-D635-7B07-5B30-4F2A6BF5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213" y="1766252"/>
            <a:ext cx="2755561" cy="38772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678CBA8-ADB8-6144-4D17-7A7B6E3FB049}"/>
              </a:ext>
            </a:extLst>
          </p:cNvPr>
          <p:cNvSpPr/>
          <p:nvPr/>
        </p:nvSpPr>
        <p:spPr>
          <a:xfrm>
            <a:off x="4809213" y="1359852"/>
            <a:ext cx="131064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</a:rPr>
              <a:t>號誌桿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4FFACD-0355-3D75-A687-18356B5A78AD}"/>
              </a:ext>
            </a:extLst>
          </p:cNvPr>
          <p:cNvSpPr txBox="1"/>
          <p:nvPr/>
        </p:nvSpPr>
        <p:spPr>
          <a:xfrm>
            <a:off x="4809213" y="5643468"/>
            <a:ext cx="4243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安裝維護較不易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纜線長度限制</a:t>
            </a:r>
            <a:r>
              <a:rPr lang="en-US" altLang="zh-TW" sz="1600" dirty="0"/>
              <a:t>250ft,</a:t>
            </a:r>
            <a:r>
              <a:rPr lang="zh-TW" altLang="en-US" sz="1600" dirty="0"/>
              <a:t>再長訊號會太弱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可感測距離較遠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802B61C-CD6B-3684-4AB5-BFE4B536F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774" y="1766253"/>
            <a:ext cx="4115678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48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80CE52-DABF-38E7-C950-EBB0F74B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實績</a:t>
            </a:r>
            <a:r>
              <a:rPr lang="en-US" altLang="zh-TW" dirty="0"/>
              <a:t>:</a:t>
            </a:r>
            <a:r>
              <a:rPr lang="zh-TW" altLang="en-US" dirty="0"/>
              <a:t> 德州</a:t>
            </a:r>
            <a:r>
              <a:rPr lang="en-US" altLang="zh-TW" dirty="0"/>
              <a:t>Harris</a:t>
            </a:r>
            <a:r>
              <a:rPr lang="zh-TW" altLang="en-US" dirty="0"/>
              <a:t> </a:t>
            </a:r>
            <a:r>
              <a:rPr lang="en-US" altLang="zh-TW" dirty="0"/>
              <a:t>County</a:t>
            </a:r>
            <a:r>
              <a:rPr lang="zh-TW" altLang="en-US" dirty="0"/>
              <a:t>裝設</a:t>
            </a:r>
            <a:r>
              <a:rPr lang="en-US" altLang="zh-TW" dirty="0"/>
              <a:t>450</a:t>
            </a:r>
            <a:r>
              <a:rPr lang="zh-TW" altLang="en-US" dirty="0"/>
              <a:t>路口及</a:t>
            </a:r>
            <a:r>
              <a:rPr lang="en-US" altLang="zh-TW" dirty="0"/>
              <a:t>250</a:t>
            </a:r>
            <a:r>
              <a:rPr lang="zh-TW" altLang="en-US" dirty="0"/>
              <a:t>車輛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C712A0-CE9E-E0AB-FFF4-4B3525A1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C27AA4-B847-C181-B8DC-0604DA682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80" y="1075085"/>
            <a:ext cx="11139640" cy="560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641EC-6171-58CD-D20C-1A440043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GTT</a:t>
            </a:r>
            <a:r>
              <a:rPr lang="zh-TW" altLang="en-US" dirty="0"/>
              <a:t>路側感測器售價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E85EE0-CAAF-4140-3955-0DDB0382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28F4290-DDEF-A152-E1EA-748ACA37F9B1}"/>
              </a:ext>
            </a:extLst>
          </p:cNvPr>
          <p:cNvSpPr txBox="1"/>
          <p:nvPr/>
        </p:nvSpPr>
        <p:spPr>
          <a:xfrm>
            <a:off x="838200" y="564649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hlinkClick r:id="rId2"/>
              </a:rPr>
              <a:t>SoundOff</a:t>
            </a:r>
            <a:r>
              <a:rPr lang="en-US" altLang="zh-TW" dirty="0">
                <a:hlinkClick r:id="rId2"/>
              </a:rPr>
              <a:t> Opticom Preemption Module (buckeyeevp.com)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C0FDAD2-6EF3-1537-315C-CAAAE59F7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0880"/>
            <a:ext cx="5257800" cy="33093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F4A0B5-0271-434C-BADB-A527D2126236}"/>
              </a:ext>
            </a:extLst>
          </p:cNvPr>
          <p:cNvSpPr txBox="1"/>
          <p:nvPr/>
        </p:nvSpPr>
        <p:spPr>
          <a:xfrm>
            <a:off x="838200" y="5097028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US$1,770.00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65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BE594-51D3-761F-4F16-FCC8B3ED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紅外線感測可能被民眾亂用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77AE2D-7723-2D30-F26F-DF961C7F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16</a:t>
            </a:fld>
            <a:endParaRPr lang="en-US"/>
          </a:p>
        </p:txBody>
      </p:sp>
      <p:pic>
        <p:nvPicPr>
          <p:cNvPr id="5" name="線上媒體 4" title="OptiCom 3M Preemption Sensor - Flashlight and Flipper Zero control Traffic Light MIRT.">
            <a:hlinkClick r:id="" action="ppaction://media"/>
            <a:extLst>
              <a:ext uri="{FF2B5EF4-FFF2-40B4-BE49-F238E27FC236}">
                <a16:creationId xmlns:a16="http://schemas.microsoft.com/office/drawing/2014/main" id="{57A2F514-304B-60C2-8117-5F2CCA7A07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6000" y="1117600"/>
            <a:ext cx="10160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19AAD-00F0-3D45-5FE4-EEA52DE3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Miovision</a:t>
            </a:r>
            <a:r>
              <a:rPr lang="en-US" altLang="zh-TW" dirty="0"/>
              <a:t> Opticom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FDD07F7-97C2-AF15-C8AE-A3C50221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5F0FA0-2460-3D06-7976-63D69DDB20F0}"/>
              </a:ext>
            </a:extLst>
          </p:cNvPr>
          <p:cNvSpPr txBox="1"/>
          <p:nvPr/>
        </p:nvSpPr>
        <p:spPr>
          <a:xfrm>
            <a:off x="838200" y="1273214"/>
            <a:ext cx="5909246" cy="1675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/>
              <a:t>即時號誌優先主要應用：</a:t>
            </a:r>
            <a:endParaRPr lang="en-US" altLang="zh-TW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緊急車輛優先通行 </a:t>
            </a:r>
            <a:r>
              <a:rPr lang="en-US" altLang="zh-TW" dirty="0"/>
              <a:t>(Emergency Vehicle Preemption, EVP)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大眾運輸優先通行 </a:t>
            </a:r>
            <a:r>
              <a:rPr lang="en-US" altLang="zh-TW" dirty="0"/>
              <a:t>(Transit Vehicle Priority, TVP)</a:t>
            </a:r>
          </a:p>
        </p:txBody>
      </p:sp>
    </p:spTree>
    <p:extLst>
      <p:ext uri="{BB962C8B-B14F-4D97-AF65-F5344CB8AC3E}">
        <p14:creationId xmlns:p14="http://schemas.microsoft.com/office/powerpoint/2010/main" val="1182909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6E6E9-6F43-1E7D-FE92-C1AF57A5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Opticom</a:t>
            </a:r>
            <a:r>
              <a:rPr lang="zh-TW" altLang="en-US" dirty="0"/>
              <a:t>優先號誌系統方案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DB7749D-AC86-631B-FABF-21ECDB52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9BBF32-06BB-9A36-8DB3-C53C07498531}"/>
              </a:ext>
            </a:extLst>
          </p:cNvPr>
          <p:cNvSpPr/>
          <p:nvPr/>
        </p:nvSpPr>
        <p:spPr>
          <a:xfrm>
            <a:off x="5085080" y="2473644"/>
            <a:ext cx="131064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</a:rPr>
              <a:t>分散處理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87C12C-F67E-10B6-9C99-6483A06A6B4A}"/>
              </a:ext>
            </a:extLst>
          </p:cNvPr>
          <p:cNvSpPr/>
          <p:nvPr/>
        </p:nvSpPr>
        <p:spPr>
          <a:xfrm>
            <a:off x="3205480" y="2473644"/>
            <a:ext cx="131064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</a:rPr>
              <a:t>中心處理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0D0141-16BC-A5C0-0786-15C0738FFBBD}"/>
              </a:ext>
            </a:extLst>
          </p:cNvPr>
          <p:cNvSpPr/>
          <p:nvPr/>
        </p:nvSpPr>
        <p:spPr>
          <a:xfrm>
            <a:off x="6964680" y="2473644"/>
            <a:ext cx="131064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</a:rPr>
              <a:t>混合處理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00B79E-7638-D690-C052-208E2FB016C8}"/>
              </a:ext>
            </a:extLst>
          </p:cNvPr>
          <p:cNvSpPr/>
          <p:nvPr/>
        </p:nvSpPr>
        <p:spPr>
          <a:xfrm>
            <a:off x="2824480" y="3429000"/>
            <a:ext cx="1310640" cy="988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Cellular</a:t>
            </a:r>
          </a:p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lang="zh-TW" altLang="en-US" b="1" dirty="0">
                <a:solidFill>
                  <a:sysClr val="windowText" lastClr="000000"/>
                </a:solidFill>
              </a:rPr>
              <a:t>號控中心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83ED85-A8B8-F4A1-9EA2-AEE2749F442C}"/>
              </a:ext>
            </a:extLst>
          </p:cNvPr>
          <p:cNvSpPr/>
          <p:nvPr/>
        </p:nvSpPr>
        <p:spPr>
          <a:xfrm>
            <a:off x="4429760" y="3429000"/>
            <a:ext cx="131064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</a:rPr>
              <a:t>紅外線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9401C6-C081-2DE6-AF20-3410830FA627}"/>
              </a:ext>
            </a:extLst>
          </p:cNvPr>
          <p:cNvSpPr/>
          <p:nvPr/>
        </p:nvSpPr>
        <p:spPr>
          <a:xfrm>
            <a:off x="5948680" y="3429000"/>
            <a:ext cx="131064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GPS</a:t>
            </a:r>
            <a:endParaRPr lang="zh-TW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1E22E094-3F40-11B7-B246-3CCDAC3BE9E5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5138262" y="2826862"/>
            <a:ext cx="548956" cy="6553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76590978-97AF-767F-7F54-FAEC002CD2AA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16200000" flipH="1">
            <a:off x="5897722" y="2722722"/>
            <a:ext cx="548956" cy="863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906A24EA-1659-9641-A07A-B0E60300F40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95822" y="2964022"/>
            <a:ext cx="548956" cy="3810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FD1EB24-A8B7-BB13-BDB4-A6BC20D50AE6}"/>
              </a:ext>
            </a:extLst>
          </p:cNvPr>
          <p:cNvSpPr/>
          <p:nvPr/>
        </p:nvSpPr>
        <p:spPr>
          <a:xfrm>
            <a:off x="4381500" y="1534637"/>
            <a:ext cx="27178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Opticom</a:t>
            </a:r>
            <a:r>
              <a:rPr lang="zh-TW" altLang="en-US" b="1" dirty="0">
                <a:solidFill>
                  <a:sysClr val="windowText" lastClr="000000"/>
                </a:solidFill>
              </a:rPr>
              <a:t>優先號誌系統</a:t>
            </a:r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3A65492F-FD92-D286-37A9-F219ED163D6D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 rot="16200000" flipH="1">
            <a:off x="6413897" y="1267540"/>
            <a:ext cx="532607" cy="1879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415FA435-5A8C-1AA7-A86C-5C0ECD9CF3EC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rot="5400000">
            <a:off x="5474097" y="2207340"/>
            <a:ext cx="532607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08F06F5B-DDDB-4518-9E32-A506DD25A06A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 rot="5400000">
            <a:off x="4534297" y="1267540"/>
            <a:ext cx="532607" cy="1879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F219BD1-2462-0A4A-D013-E1208546E4C8}"/>
              </a:ext>
            </a:extLst>
          </p:cNvPr>
          <p:cNvSpPr/>
          <p:nvPr/>
        </p:nvSpPr>
        <p:spPr>
          <a:xfrm>
            <a:off x="7492733" y="3429000"/>
            <a:ext cx="1310640" cy="1508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GPS</a:t>
            </a:r>
          </a:p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Cellular</a:t>
            </a:r>
          </a:p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lang="zh-TW" altLang="en-US" b="1" dirty="0">
                <a:solidFill>
                  <a:sysClr val="windowText" lastClr="000000"/>
                </a:solidFill>
              </a:rPr>
              <a:t>號控中心</a:t>
            </a:r>
          </a:p>
        </p:txBody>
      </p: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86876A07-8DD4-B2D7-C19C-67EEFF56E649}"/>
              </a:ext>
            </a:extLst>
          </p:cNvPr>
          <p:cNvCxnSpPr>
            <a:cxnSpLocks/>
            <a:stCxn id="7" idx="2"/>
            <a:endCxn id="35" idx="0"/>
          </p:cNvCxnSpPr>
          <p:nvPr/>
        </p:nvCxnSpPr>
        <p:spPr>
          <a:xfrm rot="16200000" flipH="1">
            <a:off x="7609548" y="2890495"/>
            <a:ext cx="548956" cy="5280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01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3E9E1B-2E01-5582-8D6D-F9BE7442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8E81C55-3408-4E6F-8836-3FFB33A3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4588"/>
            <a:ext cx="10345594" cy="4972744"/>
          </a:xfrm>
          <a:prstGeom prst="rect">
            <a:avLst/>
          </a:prstGeom>
        </p:spPr>
      </p:pic>
      <p:sp>
        <p:nvSpPr>
          <p:cNvPr id="14" name="標題 13">
            <a:extLst>
              <a:ext uri="{FF2B5EF4-FFF2-40B4-BE49-F238E27FC236}">
                <a16:creationId xmlns:a16="http://schemas.microsoft.com/office/drawing/2014/main" id="{61FF5AE7-7983-20A2-884A-07F1E86B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825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7EA83-3A6E-A971-8440-5FE847A4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中心處理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FC911D-EFF8-539F-2326-1CEC0947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103EF7-83E0-4213-2536-FAC3B5BFC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39" y="1115308"/>
            <a:ext cx="10281922" cy="574269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5EB558-7267-B76C-C37C-161EAE23C68F}"/>
              </a:ext>
            </a:extLst>
          </p:cNvPr>
          <p:cNvSpPr txBox="1"/>
          <p:nvPr/>
        </p:nvSpPr>
        <p:spPr>
          <a:xfrm>
            <a:off x="8498840" y="2961640"/>
            <a:ext cx="3693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路口不需裝設設備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1015D6B-5573-0856-A53D-A2D1D2A44D89}"/>
              </a:ext>
            </a:extLst>
          </p:cNvPr>
          <p:cNvSpPr txBox="1"/>
          <p:nvPr/>
        </p:nvSpPr>
        <p:spPr>
          <a:xfrm>
            <a:off x="1308100" y="3090446"/>
            <a:ext cx="3693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車輛透過行動網路與號控中心通訊</a:t>
            </a:r>
          </a:p>
        </p:txBody>
      </p:sp>
    </p:spTree>
    <p:extLst>
      <p:ext uri="{BB962C8B-B14F-4D97-AF65-F5344CB8AC3E}">
        <p14:creationId xmlns:p14="http://schemas.microsoft.com/office/powerpoint/2010/main" val="231410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1E804E9-A797-E214-07CA-E1C132D1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6</a:t>
            </a:fld>
            <a:endParaRPr lang="en-US"/>
          </a:p>
        </p:txBody>
      </p:sp>
      <p:pic>
        <p:nvPicPr>
          <p:cNvPr id="12" name="線上媒體 11" title="Opticom Infrared System for Emergency Vehicle Preemption">
            <a:hlinkClick r:id="" action="ppaction://media"/>
            <a:extLst>
              <a:ext uri="{FF2B5EF4-FFF2-40B4-BE49-F238E27FC236}">
                <a16:creationId xmlns:a16="http://schemas.microsoft.com/office/drawing/2014/main" id="{2AC8F49B-74A1-6ACE-4EEC-FE82DA9B18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1981517"/>
            <a:ext cx="5160857" cy="3870643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38B6566F-F9A4-9A6B-711E-F72296F8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/>
          <a:p>
            <a:r>
              <a:rPr lang="zh-TW" altLang="en-US" dirty="0"/>
              <a:t>分散處理有兩種做法：紅外線、</a:t>
            </a:r>
            <a:r>
              <a:rPr lang="en-US" altLang="zh-TW" dirty="0"/>
              <a:t>GPS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8E3948-269A-D001-725A-180A27D2C088}"/>
              </a:ext>
            </a:extLst>
          </p:cNvPr>
          <p:cNvSpPr/>
          <p:nvPr/>
        </p:nvSpPr>
        <p:spPr>
          <a:xfrm>
            <a:off x="838200" y="1359852"/>
            <a:ext cx="131064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ysClr val="windowText" lastClr="000000"/>
                </a:solidFill>
              </a:rPr>
              <a:t>紅外線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DE1608-617B-C9DA-7ADA-1A6141B3789E}"/>
              </a:ext>
            </a:extLst>
          </p:cNvPr>
          <p:cNvSpPr/>
          <p:nvPr/>
        </p:nvSpPr>
        <p:spPr>
          <a:xfrm>
            <a:off x="6096000" y="1359852"/>
            <a:ext cx="131064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GPS</a:t>
            </a:r>
            <a:endParaRPr lang="zh-TW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16" name="線上媒體 15" title="Opticom GPS System for Transit Signal Priority">
            <a:hlinkClick r:id="" action="ppaction://media"/>
            <a:extLst>
              <a:ext uri="{FF2B5EF4-FFF2-40B4-BE49-F238E27FC236}">
                <a16:creationId xmlns:a16="http://schemas.microsoft.com/office/drawing/2014/main" id="{4C8B82D4-8CB4-940F-7293-760F1CDF77A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096000" y="1981516"/>
            <a:ext cx="5160857" cy="387064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B09FCBC-ACBE-B127-5083-F9F3E5B9236D}"/>
              </a:ext>
            </a:extLst>
          </p:cNvPr>
          <p:cNvSpPr txBox="1"/>
          <p:nvPr/>
        </p:nvSpPr>
        <p:spPr>
          <a:xfrm>
            <a:off x="7406640" y="1359852"/>
            <a:ext cx="385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透過</a:t>
            </a:r>
            <a:r>
              <a:rPr lang="en-US" altLang="zh-TW" sz="1600" dirty="0"/>
              <a:t>Radio</a:t>
            </a:r>
            <a:r>
              <a:rPr lang="zh-TW" altLang="en-US" sz="1600" dirty="0"/>
              <a:t>播送車輛</a:t>
            </a:r>
            <a:r>
              <a:rPr lang="en-US" altLang="zh-TW" sz="1600" dirty="0"/>
              <a:t>GPS</a:t>
            </a:r>
            <a:r>
              <a:rPr lang="zh-TW" altLang="en-US" sz="1600" dirty="0"/>
              <a:t>移動方向、速度</a:t>
            </a:r>
            <a:r>
              <a:rPr lang="en-US" altLang="zh-TW" sz="1600" dirty="0"/>
              <a:t>…</a:t>
            </a:r>
            <a:r>
              <a:rPr lang="zh-TW" altLang="en-US" sz="1600" dirty="0"/>
              <a:t>等訊息，路側設備接收調變號誌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368247-87A3-A73B-40F0-360EC3155BE0}"/>
              </a:ext>
            </a:extLst>
          </p:cNvPr>
          <p:cNvSpPr txBox="1"/>
          <p:nvPr/>
        </p:nvSpPr>
        <p:spPr>
          <a:xfrm>
            <a:off x="2148840" y="1359852"/>
            <a:ext cx="369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透過車載紅外線發送器結合路側接收器偵測車輛調變號誌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BA866F-C74A-99EC-B34C-0B7C9CC693B0}"/>
              </a:ext>
            </a:extLst>
          </p:cNvPr>
          <p:cNvSpPr txBox="1"/>
          <p:nvPr/>
        </p:nvSpPr>
        <p:spPr>
          <a:xfrm>
            <a:off x="838199" y="5852159"/>
            <a:ext cx="1041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*</a:t>
            </a:r>
            <a:r>
              <a:rPr lang="en-US" altLang="zh-TW" sz="1600" dirty="0"/>
              <a:t>6</a:t>
            </a:r>
            <a:r>
              <a:rPr lang="zh-TW" altLang="en-US" sz="1600" dirty="0"/>
              <a:t>年前逐漸由紅外線系統替換為</a:t>
            </a:r>
            <a:r>
              <a:rPr lang="en-US" altLang="zh-TW" sz="1600" dirty="0"/>
              <a:t>GPS</a:t>
            </a:r>
            <a:r>
              <a:rPr lang="zh-TW" altLang="en-US" sz="1600" dirty="0"/>
              <a:t>系統；</a:t>
            </a:r>
            <a:endParaRPr lang="en-US" altLang="zh-TW" sz="1600" dirty="0"/>
          </a:p>
          <a:p>
            <a:r>
              <a:rPr lang="en-US" altLang="zh-TW" sz="1600" dirty="0"/>
              <a:t>GPS</a:t>
            </a:r>
            <a:r>
              <a:rPr lang="zh-TW" altLang="en-US" sz="1600" dirty="0"/>
              <a:t>優勢</a:t>
            </a:r>
            <a:r>
              <a:rPr lang="en-US" altLang="zh-TW" sz="1600" dirty="0"/>
              <a:t>:</a:t>
            </a:r>
            <a:r>
              <a:rPr lang="zh-TW" altLang="en-US" sz="1600" dirty="0"/>
              <a:t> 設置更便利</a:t>
            </a:r>
            <a:r>
              <a:rPr lang="en-US" altLang="zh-TW" sz="1600" dirty="0"/>
              <a:t>(</a:t>
            </a:r>
            <a:r>
              <a:rPr lang="zh-TW" altLang="en-US" sz="1600" dirty="0"/>
              <a:t>不受限於</a:t>
            </a:r>
            <a:r>
              <a:rPr lang="en-US" altLang="zh-TW" sz="1600" dirty="0"/>
              <a:t>line-of-sight)</a:t>
            </a:r>
            <a:r>
              <a:rPr lang="zh-TW" altLang="en-US" sz="1600" dirty="0"/>
              <a:t>、定位更準確、號誌調變更準確、可以進行數據分析</a:t>
            </a:r>
            <a:endParaRPr lang="en-US" altLang="zh-TW" sz="1600" dirty="0"/>
          </a:p>
          <a:p>
            <a:r>
              <a:rPr lang="en-US" altLang="zh-TW" sz="1600" dirty="0">
                <a:hlinkClick r:id="rId6"/>
              </a:rPr>
              <a:t>https://youtu.be/ZPXhS9U2RY8?t=1329</a:t>
            </a:r>
            <a:r>
              <a:rPr lang="zh-TW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417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11EC4-ACCD-5B33-27D2-E25F9BDC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00CF03-D9ED-EB57-D81E-C1B3663B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11B5E3-3C8B-D336-C58D-58F04805D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B5933E-FB9A-9689-3BE8-E85DA3D66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85258"/>
            <a:ext cx="12146070" cy="668748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96C4707-FD19-6832-3CF1-A63DFAF6CFFF}"/>
              </a:ext>
            </a:extLst>
          </p:cNvPr>
          <p:cNvSpPr txBox="1"/>
          <p:nvPr/>
        </p:nvSpPr>
        <p:spPr>
          <a:xfrm>
            <a:off x="2783840" y="2763520"/>
            <a:ext cx="87716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紅外線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DD13DEB-44F4-3B16-738F-619EF81EDA3B}"/>
              </a:ext>
            </a:extLst>
          </p:cNvPr>
          <p:cNvSpPr txBox="1"/>
          <p:nvPr/>
        </p:nvSpPr>
        <p:spPr>
          <a:xfrm>
            <a:off x="7477760" y="4673600"/>
            <a:ext cx="55496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GPS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751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17B23-9D5C-6DFD-D624-EA547623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紅外線</a:t>
            </a:r>
            <a:r>
              <a:rPr lang="en-US" altLang="zh-TW" dirty="0"/>
              <a:t>:</a:t>
            </a:r>
            <a:r>
              <a:rPr lang="zh-TW" altLang="en-US" dirty="0"/>
              <a:t> 車載設備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6D42E4D-FB2A-9941-524E-F47F6806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2D6CB5-6196-B4A8-116E-9420EB74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9499"/>
            <a:ext cx="5493168" cy="38937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6B1D0EA-B604-EE07-848D-7CDCD9A4D3E9}"/>
              </a:ext>
            </a:extLst>
          </p:cNvPr>
          <p:cNvSpPr txBox="1"/>
          <p:nvPr/>
        </p:nvSpPr>
        <p:spPr>
          <a:xfrm>
            <a:off x="838200" y="5710990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紅外線</a:t>
            </a:r>
            <a:r>
              <a:rPr lang="en-US" altLang="zh-TW" dirty="0"/>
              <a:t>LED</a:t>
            </a:r>
            <a:r>
              <a:rPr lang="zh-TW" altLang="en-US" dirty="0"/>
              <a:t>播送設備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Data Sheet</a:t>
            </a:r>
            <a:r>
              <a:rPr lang="zh-TW" altLang="en-US" dirty="0">
                <a:hlinkClick r:id="rId3"/>
              </a:rPr>
              <a:t>連結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9A0E4DE-EADA-BCC1-18A3-1BA898E1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372" y="1389499"/>
            <a:ext cx="5447633" cy="444341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08FCEF-4693-C911-9EF6-825F42BB7B2F}"/>
              </a:ext>
            </a:extLst>
          </p:cNvPr>
          <p:cNvSpPr txBox="1"/>
          <p:nvPr/>
        </p:nvSpPr>
        <p:spPr>
          <a:xfrm>
            <a:off x="6589372" y="5987989"/>
            <a:ext cx="4180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Data Sheet</a:t>
            </a:r>
            <a:r>
              <a:rPr lang="zh-TW" altLang="en-US" dirty="0">
                <a:hlinkClick r:id="rId5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834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38E84E5-A1C3-951C-FCF3-27E04F1D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73023"/>
            <a:ext cx="6254470" cy="54277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8EEC6CE-E0D7-F66F-5149-3E564A9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紅外線</a:t>
            </a:r>
            <a:r>
              <a:rPr lang="en-US" altLang="zh-TW" dirty="0"/>
              <a:t>:</a:t>
            </a:r>
            <a:r>
              <a:rPr lang="zh-TW" altLang="en-US" dirty="0"/>
              <a:t> 路側偵測設備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E89E36-42D0-181D-3BE7-7FB9F0FA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AD90A4-B268-0073-F331-F861147492DA}"/>
              </a:ext>
            </a:extLst>
          </p:cNvPr>
          <p:cNvSpPr txBox="1"/>
          <p:nvPr/>
        </p:nvSpPr>
        <p:spPr>
          <a:xfrm>
            <a:off x="838200" y="6400800"/>
            <a:ext cx="166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Data Sheet</a:t>
            </a:r>
            <a:r>
              <a:rPr lang="zh-TW" altLang="en-US" dirty="0">
                <a:hlinkClick r:id="rId3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678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自訂 20">
      <a:dk1>
        <a:sysClr val="windowText" lastClr="000000"/>
      </a:dk1>
      <a:lt1>
        <a:sysClr val="window" lastClr="FFFFFF"/>
      </a:lt1>
      <a:dk2>
        <a:srgbClr val="39302A"/>
      </a:dk2>
      <a:lt2>
        <a:srgbClr val="95979B"/>
      </a:lt2>
      <a:accent1>
        <a:srgbClr val="F39800"/>
      </a:accent1>
      <a:accent2>
        <a:srgbClr val="EC7016"/>
      </a:accent2>
      <a:accent3>
        <a:srgbClr val="E64823"/>
      </a:accent3>
      <a:accent4>
        <a:srgbClr val="807BB8"/>
      </a:accent4>
      <a:accent5>
        <a:srgbClr val="7AC8CB"/>
      </a:accent5>
      <a:accent6>
        <a:srgbClr val="FFF368"/>
      </a:accent6>
      <a:hlink>
        <a:srgbClr val="2998E3"/>
      </a:hlink>
      <a:folHlink>
        <a:srgbClr val="7F723D"/>
      </a:folHlink>
    </a:clrScheme>
    <a:fontScheme name="LEOTEK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348</Words>
  <Application>Microsoft Office PowerPoint</Application>
  <PresentationFormat>寬螢幕</PresentationFormat>
  <Paragraphs>75</Paragraphs>
  <Slides>16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16</vt:i4>
      </vt:variant>
    </vt:vector>
  </HeadingPairs>
  <TitlesOfParts>
    <vt:vector size="28" baseType="lpstr">
      <vt:lpstr>Noto Sans CJK TC Medium</vt:lpstr>
      <vt:lpstr>Noto Sans CJK TC Regular</vt:lpstr>
      <vt:lpstr>微軟正黑體</vt:lpstr>
      <vt:lpstr>微軟正黑體</vt:lpstr>
      <vt:lpstr>Aptos</vt:lpstr>
      <vt:lpstr>Aptos Display</vt:lpstr>
      <vt:lpstr>Arial</vt:lpstr>
      <vt:lpstr>Calibri</vt:lpstr>
      <vt:lpstr>Calibri Light</vt:lpstr>
      <vt:lpstr>Open Sans</vt:lpstr>
      <vt:lpstr>Office 佈景主題</vt:lpstr>
      <vt:lpstr>1_Office Theme</vt:lpstr>
      <vt:lpstr>PowerPoint 簡報</vt:lpstr>
      <vt:lpstr>Miovision Opticom</vt:lpstr>
      <vt:lpstr>Opticom優先號誌系統方案</vt:lpstr>
      <vt:lpstr>PowerPoint 簡報</vt:lpstr>
      <vt:lpstr>中心處理</vt:lpstr>
      <vt:lpstr>分散處理有兩種做法：紅外線、GPS</vt:lpstr>
      <vt:lpstr>PowerPoint 簡報</vt:lpstr>
      <vt:lpstr>紅外線: 車載設備</vt:lpstr>
      <vt:lpstr>紅外線: 路側偵測設備</vt:lpstr>
      <vt:lpstr>紅外線: 設置位置正對車道</vt:lpstr>
      <vt:lpstr>GPS: 車載設備</vt:lpstr>
      <vt:lpstr>GPS: 路側偵測設備</vt:lpstr>
      <vt:lpstr>GPS: 設置位置</vt:lpstr>
      <vt:lpstr>實績: 德州Harris County裝設450路口及250車輛</vt:lpstr>
      <vt:lpstr>GTT路側感測器售價</vt:lpstr>
      <vt:lpstr>紅外線感測可能被民眾亂用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Allen Hsu</dc:creator>
  <cp:lastModifiedBy>Allen Hsu</cp:lastModifiedBy>
  <cp:revision>1</cp:revision>
  <dcterms:created xsi:type="dcterms:W3CDTF">2024-07-29T05:08:09Z</dcterms:created>
  <dcterms:modified xsi:type="dcterms:W3CDTF">2024-07-29T07:49:50Z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8863998-4fb7-40af-9b7f-58501b597a22_Enabled">
    <vt:lpwstr>true</vt:lpwstr>
  </property>
  <property fmtid="{D5CDD505-2E9C-101B-9397-08002B2CF9AE}" pid="3" name="MSIP_Label_f8863998-4fb7-40af-9b7f-58501b597a22_SetDate">
    <vt:lpwstr>2024-07-29T05:08:13Z</vt:lpwstr>
  </property>
  <property fmtid="{D5CDD505-2E9C-101B-9397-08002B2CF9AE}" pid="4" name="MSIP_Label_f8863998-4fb7-40af-9b7f-58501b597a22_Method">
    <vt:lpwstr>Privileged</vt:lpwstr>
  </property>
  <property fmtid="{D5CDD505-2E9C-101B-9397-08002B2CF9AE}" pid="5" name="MSIP_Label_f8863998-4fb7-40af-9b7f-58501b597a22_Name">
    <vt:lpwstr>f8863998-4fb7-40af-9b7f-58501b597a22</vt:lpwstr>
  </property>
  <property fmtid="{D5CDD505-2E9C-101B-9397-08002B2CF9AE}" pid="6" name="MSIP_Label_f8863998-4fb7-40af-9b7f-58501b597a22_SiteId">
    <vt:lpwstr>5a7a259b-6730-404b-bc25-5c6c773229ca</vt:lpwstr>
  </property>
  <property fmtid="{D5CDD505-2E9C-101B-9397-08002B2CF9AE}" pid="7" name="MSIP_Label_f8863998-4fb7-40af-9b7f-58501b597a22_ActionId">
    <vt:lpwstr>852602c5-8597-4856-860f-1de7b01aa497</vt:lpwstr>
  </property>
  <property fmtid="{D5CDD505-2E9C-101B-9397-08002B2CF9AE}" pid="8" name="MSIP_Label_f8863998-4fb7-40af-9b7f-58501b597a22_ContentBits">
    <vt:lpwstr>1</vt:lpwstr>
  </property>
</Properties>
</file>